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0" r:id="rId6"/>
    <p:sldId id="262" r:id="rId7"/>
    <p:sldId id="263" r:id="rId8"/>
    <p:sldId id="264" r:id="rId9"/>
    <p:sldId id="267" r:id="rId10"/>
    <p:sldId id="268" r:id="rId11"/>
    <p:sldId id="269" r:id="rId12"/>
    <p:sldId id="261" r:id="rId13"/>
    <p:sldId id="259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13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08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86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73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55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71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19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52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12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87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45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651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DF1C7-5AA7-4627-922A-C8735AA6AE75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4A682-0B25-4E7F-BDD1-4997B75C5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5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26077"/>
            <a:ext cx="9144000" cy="953310"/>
          </a:xfrm>
          <a:solidFill>
            <a:srgbClr val="B51341"/>
          </a:solidFill>
        </p:spPr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The Traveling Janitor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78088"/>
            <a:ext cx="9144000" cy="2516129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Arial Rounded MT Bold" panose="020F0704030504030204" pitchFamily="34" charset="0"/>
              </a:rPr>
              <a:t>Team MAV</a:t>
            </a:r>
          </a:p>
          <a:p>
            <a:r>
              <a:rPr lang="en-US" dirty="0">
                <a:latin typeface="Arial Rounded MT Bold" panose="020F0704030504030204" pitchFamily="34" charset="0"/>
              </a:rPr>
              <a:t>McKenna Galle</a:t>
            </a:r>
          </a:p>
          <a:p>
            <a:r>
              <a:rPr lang="en-US" dirty="0" smtClean="0">
                <a:latin typeface="Arial Rounded MT Bold" panose="020F0704030504030204" pitchFamily="34" charset="0"/>
              </a:rPr>
              <a:t>Andrew Hutson</a:t>
            </a:r>
          </a:p>
          <a:p>
            <a:r>
              <a:rPr lang="en-US" dirty="0" err="1" smtClean="0">
                <a:latin typeface="Arial Rounded MT Bold" panose="020F0704030504030204" pitchFamily="34" charset="0"/>
              </a:rPr>
              <a:t>Vina</a:t>
            </a:r>
            <a:r>
              <a:rPr lang="en-US" dirty="0" smtClean="0">
                <a:latin typeface="Arial Rounded MT Bold" panose="020F0704030504030204" pitchFamily="34" charset="0"/>
              </a:rPr>
              <a:t> Le</a:t>
            </a:r>
          </a:p>
          <a:p>
            <a:r>
              <a:rPr lang="en-US" dirty="0" smtClean="0">
                <a:latin typeface="Arial Rounded MT Bold" panose="020F0704030504030204" pitchFamily="34" charset="0"/>
              </a:rPr>
              <a:t>17FA CS473 </a:t>
            </a:r>
          </a:p>
          <a:p>
            <a:r>
              <a:rPr lang="en-US" sz="2000" dirty="0" smtClean="0">
                <a:latin typeface="Arial Rounded MT Bold" panose="020F0704030504030204" pitchFamily="34" charset="0"/>
              </a:rPr>
              <a:t>Advanced Algorithm, Design, and Analysis</a:t>
            </a:r>
          </a:p>
        </p:txBody>
      </p:sp>
    </p:spTree>
    <p:extLst>
      <p:ext uri="{BB962C8B-B14F-4D97-AF65-F5344CB8AC3E}">
        <p14:creationId xmlns:p14="http://schemas.microsoft.com/office/powerpoint/2010/main" val="3871510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Theoretical </a:t>
            </a:r>
            <a:r>
              <a:rPr lang="en-US" dirty="0" smtClean="0">
                <a:latin typeface="Arial Rounded MT Bold" panose="020F0704030504030204" pitchFamily="34" charset="0"/>
              </a:rPr>
              <a:t>Analysis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374074" y="1825624"/>
            <a:ext cx="4871258" cy="4575175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</a:pPr>
            <a:r>
              <a:rPr lang="pl-PL" sz="2400" dirty="0">
                <a:latin typeface="Arial Rounded MT Bold" panose="020F0704030504030204" pitchFamily="34" charset="0"/>
              </a:rPr>
              <a:t>minimize</a:t>
            </a:r>
            <a:r>
              <a:rPr lang="pl-PL" sz="2400" dirty="0"/>
              <a:t> </a:t>
            </a:r>
            <a:r>
              <a:rPr lang="en-US" sz="2400" dirty="0"/>
              <a:t>	</a:t>
            </a:r>
            <a:r>
              <a:rPr lang="pl-PL" sz="2400" b="1" dirty="0">
                <a:latin typeface="Monotype Corsiva" panose="03010101010201010101" pitchFamily="66" charset="0"/>
              </a:rPr>
              <a:t>f</a:t>
            </a:r>
            <a:r>
              <a:rPr lang="pl-PL" sz="2400" b="1" baseline="-30000" dirty="0">
                <a:latin typeface="Monotype Corsiva" panose="03010101010201010101" pitchFamily="66" charset="0"/>
              </a:rPr>
              <a:t>0</a:t>
            </a:r>
            <a:r>
              <a:rPr lang="pl-PL" sz="2400" b="1" dirty="0">
                <a:latin typeface="Monotype Corsiva" panose="03010101010201010101" pitchFamily="66" charset="0"/>
              </a:rPr>
              <a:t> (x</a:t>
            </a:r>
            <a:r>
              <a:rPr lang="en-US" sz="2400" b="1" dirty="0">
                <a:latin typeface="Monotype Corsiva" panose="03010101010201010101" pitchFamily="66" charset="0"/>
              </a:rPr>
              <a:t> </a:t>
            </a:r>
            <a:r>
              <a:rPr lang="pl-PL" sz="2400" b="1" dirty="0">
                <a:latin typeface="Monotype Corsiva" panose="03010101010201010101" pitchFamily="66" charset="0"/>
              </a:rPr>
              <a:t>, z ) </a:t>
            </a:r>
            <a:endParaRPr lang="en-US" sz="2400" b="1" dirty="0">
              <a:latin typeface="Monotype Corsiva" panose="03010101010201010101" pitchFamily="66" charset="0"/>
            </a:endParaRPr>
          </a:p>
          <a:p>
            <a:pPr>
              <a:lnSpc>
                <a:spcPct val="120000"/>
              </a:lnSpc>
            </a:pPr>
            <a:r>
              <a:rPr lang="pl-PL" sz="2400" dirty="0">
                <a:latin typeface="Arial Rounded MT Bold" panose="020F0704030504030204" pitchFamily="34" charset="0"/>
              </a:rPr>
              <a:t>subject to </a:t>
            </a:r>
            <a:r>
              <a:rPr lang="en-US" sz="2400" dirty="0"/>
              <a:t>	</a:t>
            </a:r>
            <a:r>
              <a:rPr lang="pl-PL" sz="2400" b="1" dirty="0">
                <a:latin typeface="Monotype Corsiva" panose="03010101010201010101" pitchFamily="66" charset="0"/>
              </a:rPr>
              <a:t>f</a:t>
            </a:r>
            <a:r>
              <a:rPr lang="pl-PL" sz="2400" b="1" baseline="-30000" dirty="0">
                <a:latin typeface="Monotype Corsiva" panose="03010101010201010101" pitchFamily="66" charset="0"/>
              </a:rPr>
              <a:t>i</a:t>
            </a:r>
            <a:r>
              <a:rPr lang="en-US" sz="2400" b="1" baseline="-30000" dirty="0">
                <a:latin typeface="Monotype Corsiva" panose="03010101010201010101" pitchFamily="66" charset="0"/>
              </a:rPr>
              <a:t> </a:t>
            </a:r>
            <a:r>
              <a:rPr lang="en-US" sz="2400" b="1" baseline="-30000" dirty="0" smtClean="0">
                <a:latin typeface="Monotype Corsiva" panose="03010101010201010101" pitchFamily="66" charset="0"/>
              </a:rPr>
              <a:t> </a:t>
            </a:r>
            <a:r>
              <a:rPr lang="pl-PL" sz="2400" b="1" dirty="0" smtClean="0">
                <a:latin typeface="Monotype Corsiva" panose="03010101010201010101" pitchFamily="66" charset="0"/>
              </a:rPr>
              <a:t>(</a:t>
            </a:r>
            <a:r>
              <a:rPr lang="pl-PL" sz="2400" b="1" dirty="0">
                <a:latin typeface="Monotype Corsiva" panose="03010101010201010101" pitchFamily="66" charset="0"/>
              </a:rPr>
              <a:t>x</a:t>
            </a:r>
            <a:r>
              <a:rPr lang="en-US" sz="2400" b="1" dirty="0">
                <a:latin typeface="Monotype Corsiva" panose="03010101010201010101" pitchFamily="66" charset="0"/>
              </a:rPr>
              <a:t> </a:t>
            </a:r>
            <a:r>
              <a:rPr lang="pl-PL" sz="2400" b="1" dirty="0">
                <a:latin typeface="Monotype Corsiva" panose="03010101010201010101" pitchFamily="66" charset="0"/>
              </a:rPr>
              <a:t>, z ) ≤ 0, </a:t>
            </a:r>
            <a:r>
              <a:rPr lang="en-US" sz="2400" b="1" dirty="0" smtClean="0">
                <a:latin typeface="Monotype Corsiva" panose="03010101010201010101" pitchFamily="66" charset="0"/>
              </a:rPr>
              <a:t>  </a:t>
            </a:r>
            <a:r>
              <a:rPr lang="pl-PL" sz="2400" b="1" dirty="0" smtClean="0">
                <a:latin typeface="Monotype Corsiva" panose="03010101010201010101" pitchFamily="66" charset="0"/>
              </a:rPr>
              <a:t>i </a:t>
            </a:r>
            <a:r>
              <a:rPr lang="pl-PL" sz="2400" b="1" dirty="0">
                <a:latin typeface="Monotype Corsiva" panose="03010101010201010101" pitchFamily="66" charset="0"/>
              </a:rPr>
              <a:t>= 1, . . . , </a:t>
            </a:r>
            <a:r>
              <a:rPr lang="pl-PL" sz="2400" b="1" dirty="0" smtClean="0">
                <a:latin typeface="Monotype Corsiva" panose="03010101010201010101" pitchFamily="66" charset="0"/>
              </a:rPr>
              <a:t>m</a:t>
            </a:r>
            <a:r>
              <a:rPr lang="en-US" sz="2400" b="1" dirty="0" smtClean="0">
                <a:latin typeface="Monotype Corsiva" panose="03010101010201010101" pitchFamily="66" charset="0"/>
              </a:rPr>
              <a:t>	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400" b="1" dirty="0">
                <a:latin typeface="Monotype Corsiva" panose="03010101010201010101" pitchFamily="66" charset="0"/>
              </a:rPr>
              <a:t>	</a:t>
            </a:r>
            <a:r>
              <a:rPr lang="en-US" sz="2400" b="1" dirty="0" smtClean="0">
                <a:latin typeface="Monotype Corsiva" panose="03010101010201010101" pitchFamily="66" charset="0"/>
              </a:rPr>
              <a:t>	</a:t>
            </a:r>
            <a:r>
              <a:rPr lang="pl-PL" b="1" dirty="0" smtClean="0">
                <a:latin typeface="Monotype Corsiva" panose="03010101010201010101" pitchFamily="66" charset="0"/>
              </a:rPr>
              <a:t>z</a:t>
            </a:r>
            <a:r>
              <a:rPr lang="pl-PL" sz="2400" b="1" baseline="-30000" dirty="0" smtClean="0">
                <a:latin typeface="Monotype Corsiva" panose="03010101010201010101" pitchFamily="66" charset="0"/>
              </a:rPr>
              <a:t>j</a:t>
            </a:r>
            <a:r>
              <a:rPr lang="pl-PL" sz="2400" b="1" dirty="0" smtClean="0">
                <a:latin typeface="Monotype Corsiva" panose="03010101010201010101" pitchFamily="66" charset="0"/>
              </a:rPr>
              <a:t> </a:t>
            </a:r>
            <a:r>
              <a:rPr lang="en-US" sz="2400" b="1" dirty="0" smtClean="0">
                <a:latin typeface="Monotype Corsiva" panose="03010101010201010101" pitchFamily="66" charset="0"/>
              </a:rPr>
              <a:t> </a:t>
            </a:r>
            <a:r>
              <a:rPr lang="pl-PL" sz="2400" b="1" dirty="0" smtClean="0">
                <a:latin typeface="Monotype Corsiva" panose="03010101010201010101" pitchFamily="66" charset="0"/>
              </a:rPr>
              <a:t>∈ </a:t>
            </a:r>
            <a:r>
              <a:rPr lang="pl-PL" sz="2400" b="1" dirty="0">
                <a:latin typeface="Monotype Corsiva" panose="03010101010201010101" pitchFamily="66" charset="0"/>
              </a:rPr>
              <a:t>{ 0, 1 </a:t>
            </a:r>
            <a:r>
              <a:rPr lang="pl-PL" sz="2400" b="1" dirty="0" smtClean="0">
                <a:latin typeface="Monotype Corsiva" panose="03010101010201010101" pitchFamily="66" charset="0"/>
              </a:rPr>
              <a:t>}, </a:t>
            </a:r>
            <a:r>
              <a:rPr lang="en-US" sz="2400" b="1" dirty="0" smtClean="0">
                <a:latin typeface="Monotype Corsiva" panose="03010101010201010101" pitchFamily="66" charset="0"/>
              </a:rPr>
              <a:t>    </a:t>
            </a:r>
            <a:r>
              <a:rPr lang="pl-PL" sz="2400" b="1" dirty="0" smtClean="0">
                <a:latin typeface="Monotype Corsiva" panose="03010101010201010101" pitchFamily="66" charset="0"/>
              </a:rPr>
              <a:t>j </a:t>
            </a:r>
            <a:r>
              <a:rPr lang="pl-PL" sz="2400" b="1" dirty="0">
                <a:latin typeface="Monotype Corsiva" panose="03010101010201010101" pitchFamily="66" charset="0"/>
              </a:rPr>
              <a:t>= 1, . . . , </a:t>
            </a:r>
            <a:r>
              <a:rPr lang="pl-PL" sz="2400" b="1" dirty="0" smtClean="0">
                <a:latin typeface="Monotype Corsiva" panose="03010101010201010101" pitchFamily="66" charset="0"/>
              </a:rPr>
              <a:t>n</a:t>
            </a:r>
            <a:endParaRPr lang="en-US" sz="2400" b="1" dirty="0" smtClean="0">
              <a:latin typeface="Monotype Corsiva" panose="03010101010201010101" pitchFamily="66" charset="0"/>
            </a:endParaRPr>
          </a:p>
          <a:p>
            <a:pPr>
              <a:lnSpc>
                <a:spcPct val="120000"/>
              </a:lnSpc>
            </a:pPr>
            <a:r>
              <a:rPr lang="en-US" sz="2400" b="1" dirty="0" smtClean="0">
                <a:latin typeface="Arial Rounded MT Bold" panose="020F0704030504030204" pitchFamily="34" charset="0"/>
              </a:rPr>
              <a:t>Where </a:t>
            </a:r>
            <a:r>
              <a:rPr lang="pl-PL" b="1" dirty="0">
                <a:latin typeface="Monotype Corsiva" panose="03010101010201010101" pitchFamily="66" charset="0"/>
              </a:rPr>
              <a:t>z</a:t>
            </a:r>
            <a:r>
              <a:rPr lang="pl-PL" b="1" baseline="-30000" dirty="0">
                <a:latin typeface="Monotype Corsiva" panose="03010101010201010101" pitchFamily="66" charset="0"/>
              </a:rPr>
              <a:t>j</a:t>
            </a:r>
            <a:r>
              <a:rPr lang="pl-PL" b="1" dirty="0">
                <a:latin typeface="Monotype Corsiva" panose="03010101010201010101" pitchFamily="66" charset="0"/>
              </a:rPr>
              <a:t> , . . . , </a:t>
            </a:r>
            <a:r>
              <a:rPr lang="pl-PL" b="1" dirty="0" smtClean="0">
                <a:latin typeface="Monotype Corsiva" panose="03010101010201010101" pitchFamily="66" charset="0"/>
              </a:rPr>
              <a:t>z</a:t>
            </a:r>
            <a:r>
              <a:rPr lang="pl-PL" b="1" baseline="-30000" dirty="0" smtClean="0">
                <a:latin typeface="Monotype Corsiva" panose="03010101010201010101" pitchFamily="66" charset="0"/>
              </a:rPr>
              <a:t>j</a:t>
            </a:r>
            <a:r>
              <a:rPr lang="en-US" dirty="0" smtClean="0">
                <a:latin typeface="Arial Rounded MT Bold" panose="020F0704030504030204" pitchFamily="34" charset="0"/>
              </a:rPr>
              <a:t> </a:t>
            </a:r>
            <a:r>
              <a:rPr lang="en-US" sz="2400" dirty="0" smtClean="0">
                <a:latin typeface="Arial Rounded MT Bold" panose="020F0704030504030204" pitchFamily="34" charset="0"/>
              </a:rPr>
              <a:t>are Boolean variables with z being the shortest route being picked.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Arial Rounded MT Bold" panose="020F0704030504030204" pitchFamily="34" charset="0"/>
              </a:rPr>
              <a:t>Boolean variable: </a:t>
            </a:r>
            <a:r>
              <a:rPr lang="en-US" b="1" dirty="0">
                <a:latin typeface="Monotype Corsiva" panose="03010101010201010101" pitchFamily="66" charset="0"/>
              </a:rPr>
              <a:t>z ∈ { 0, 1 } </a:t>
            </a:r>
            <a:r>
              <a:rPr lang="en-US" b="1" baseline="30000" dirty="0">
                <a:latin typeface="Monotype Corsiva" panose="03010101010201010101" pitchFamily="66" charset="0"/>
              </a:rPr>
              <a:t>n  </a:t>
            </a:r>
            <a:r>
              <a:rPr lang="en-US" sz="2400" dirty="0">
                <a:latin typeface="Arial Rounded MT Bold" panose="020F0704030504030204" pitchFamily="34" charset="0"/>
              </a:rPr>
              <a:t>with each reduced points of </a:t>
            </a:r>
            <a:r>
              <a:rPr lang="en-US" b="1" dirty="0">
                <a:latin typeface="Monotype Corsiva" panose="03010101010201010101" pitchFamily="66" charset="0"/>
              </a:rPr>
              <a:t>x</a:t>
            </a:r>
            <a:r>
              <a:rPr lang="en-US" sz="2400" dirty="0">
                <a:latin typeface="Monotype Corsiva" panose="03010101010201010101" pitchFamily="66" charset="0"/>
              </a:rPr>
              <a:t>  </a:t>
            </a:r>
            <a:r>
              <a:rPr lang="en-US" sz="2400" dirty="0">
                <a:latin typeface="Arial Rounded MT Bold" panose="020F0704030504030204" pitchFamily="34" charset="0"/>
              </a:rPr>
              <a:t>is convex</a:t>
            </a:r>
          </a:p>
          <a:p>
            <a:pPr>
              <a:lnSpc>
                <a:spcPct val="120000"/>
              </a:lnSpc>
            </a:pPr>
            <a:r>
              <a:rPr lang="en-US" sz="2400" dirty="0">
                <a:latin typeface="Arial Rounded MT Bold" panose="020F0704030504030204" pitchFamily="34" charset="0"/>
              </a:rPr>
              <a:t>set</a:t>
            </a:r>
            <a:r>
              <a:rPr lang="en-US" sz="2400" dirty="0"/>
              <a:t> </a:t>
            </a:r>
            <a:r>
              <a:rPr lang="en-US" sz="2400" dirty="0" smtClean="0">
                <a:latin typeface="Arial Rounded MT Bold" panose="020F0704030504030204" pitchFamily="34" charset="0"/>
              </a:rPr>
              <a:t>L</a:t>
            </a:r>
            <a:r>
              <a:rPr lang="en-US" baseline="-25000" dirty="0" smtClean="0">
                <a:latin typeface="Monotype Corsiva" panose="03010101010201010101" pitchFamily="66" charset="0"/>
              </a:rPr>
              <a:t>1</a:t>
            </a:r>
            <a:r>
              <a:rPr lang="en-US" sz="2400" dirty="0" smtClean="0">
                <a:latin typeface="Monotype Corsiva" panose="03010101010201010101" pitchFamily="66" charset="0"/>
              </a:rPr>
              <a:t> </a:t>
            </a:r>
            <a:r>
              <a:rPr lang="en-US" dirty="0">
                <a:latin typeface="Monotype Corsiva" panose="03010101010201010101" pitchFamily="66" charset="0"/>
              </a:rPr>
              <a:t>= </a:t>
            </a:r>
            <a:r>
              <a:rPr lang="el-GR" dirty="0">
                <a:latin typeface="Monotype Corsiva" panose="03010101010201010101" pitchFamily="66" charset="0"/>
              </a:rPr>
              <a:t>Φ</a:t>
            </a:r>
            <a:r>
              <a:rPr lang="en-US" baseline="-25000" dirty="0" err="1">
                <a:latin typeface="Monotype Corsiva" panose="03010101010201010101" pitchFamily="66" charset="0"/>
              </a:rPr>
              <a:t>lb</a:t>
            </a:r>
            <a:r>
              <a:rPr lang="en-US" dirty="0">
                <a:latin typeface="Monotype Corsiva" panose="03010101010201010101" pitchFamily="66" charset="0"/>
              </a:rPr>
              <a:t>(</a:t>
            </a:r>
            <a:r>
              <a:rPr lang="en-US" dirty="0" err="1">
                <a:latin typeface="Lucida Calligraphy" panose="03010101010101010101" pitchFamily="66" charset="0"/>
              </a:rPr>
              <a:t>Q</a:t>
            </a:r>
            <a:r>
              <a:rPr lang="en-US" baseline="-25000" dirty="0" err="1">
                <a:latin typeface="Monotype Corsiva" panose="03010101010201010101" pitchFamily="66" charset="0"/>
              </a:rPr>
              <a:t>init</a:t>
            </a:r>
            <a:r>
              <a:rPr lang="en-US" dirty="0">
                <a:latin typeface="Monotype Corsiva" panose="03010101010201010101" pitchFamily="66" charset="0"/>
              </a:rPr>
              <a:t>) </a:t>
            </a:r>
            <a:r>
              <a:rPr lang="en-US" dirty="0" smtClean="0">
                <a:latin typeface="Monotype Corsiva" panose="03010101010201010101" pitchFamily="66" charset="0"/>
              </a:rPr>
              <a:t> </a:t>
            </a:r>
            <a:r>
              <a:rPr lang="en-US" sz="2400" dirty="0" smtClean="0">
                <a:latin typeface="Arial Rounded MT Bold" panose="020F0704030504030204" pitchFamily="34" charset="0"/>
              </a:rPr>
              <a:t>and</a:t>
            </a:r>
            <a:r>
              <a:rPr lang="en-US" sz="2400" dirty="0" smtClean="0"/>
              <a:t> </a:t>
            </a:r>
            <a:r>
              <a:rPr lang="en-US" sz="2400" b="1" dirty="0" smtClean="0">
                <a:latin typeface="Lucida Calligraphy" panose="03010101010101010101" pitchFamily="66" charset="0"/>
              </a:rPr>
              <a:t>U</a:t>
            </a:r>
            <a:r>
              <a:rPr lang="en-US" baseline="-25000" dirty="0" smtClean="0">
                <a:latin typeface="Monotype Corsiva" panose="03010101010201010101" pitchFamily="66" charset="0"/>
              </a:rPr>
              <a:t>1</a:t>
            </a:r>
            <a:r>
              <a:rPr lang="en-US" sz="2400" dirty="0" smtClean="0">
                <a:latin typeface="Monotype Corsiva" panose="03010101010201010101" pitchFamily="66" charset="0"/>
              </a:rPr>
              <a:t> </a:t>
            </a:r>
            <a:r>
              <a:rPr lang="en-US" dirty="0">
                <a:latin typeface="Monotype Corsiva" panose="03010101010201010101" pitchFamily="66" charset="0"/>
              </a:rPr>
              <a:t>= </a:t>
            </a:r>
            <a:r>
              <a:rPr lang="el-GR" dirty="0">
                <a:latin typeface="Monotype Corsiva" panose="03010101010201010101" pitchFamily="66" charset="0"/>
              </a:rPr>
              <a:t>Φ</a:t>
            </a:r>
            <a:r>
              <a:rPr lang="en-US" baseline="-25000" dirty="0" err="1">
                <a:latin typeface="Monotype Corsiva" panose="03010101010201010101" pitchFamily="66" charset="0"/>
              </a:rPr>
              <a:t>ub</a:t>
            </a:r>
            <a:r>
              <a:rPr lang="en-US" dirty="0">
                <a:latin typeface="Monotype Corsiva" panose="03010101010201010101" pitchFamily="66" charset="0"/>
              </a:rPr>
              <a:t>(</a:t>
            </a:r>
            <a:r>
              <a:rPr lang="en-US" dirty="0" err="1">
                <a:latin typeface="Lucida Calligraphy" panose="03010101010101010101" pitchFamily="66" charset="0"/>
              </a:rPr>
              <a:t>Q</a:t>
            </a:r>
            <a:r>
              <a:rPr lang="en-US" baseline="-25000" dirty="0" err="1">
                <a:latin typeface="Monotype Corsiva" panose="03010101010201010101" pitchFamily="66" charset="0"/>
              </a:rPr>
              <a:t>init</a:t>
            </a:r>
            <a:r>
              <a:rPr lang="en-US" dirty="0">
                <a:latin typeface="Monotype Corsiva" panose="03010101010201010101" pitchFamily="66" charset="0"/>
              </a:rPr>
              <a:t>)</a:t>
            </a:r>
            <a:r>
              <a:rPr lang="en-US" dirty="0" smtClean="0"/>
              <a:t> </a:t>
            </a:r>
            <a:r>
              <a:rPr lang="en-US" sz="2400" dirty="0" smtClean="0">
                <a:latin typeface="Arial Rounded MT Bold" panose="020F0704030504030204" pitchFamily="34" charset="0"/>
              </a:rPr>
              <a:t>and terminate </a:t>
            </a:r>
            <a:r>
              <a:rPr lang="en-US" sz="2400" dirty="0">
                <a:latin typeface="Arial Rounded MT Bold" panose="020F0704030504030204" pitchFamily="34" charset="0"/>
              </a:rPr>
              <a:t>if </a:t>
            </a:r>
            <a:r>
              <a:rPr lang="en-US" sz="2000" b="1" dirty="0">
                <a:latin typeface="Lucida Calligraphy" panose="03010101010101010101" pitchFamily="66" charset="0"/>
              </a:rPr>
              <a:t>U</a:t>
            </a:r>
            <a:r>
              <a:rPr lang="en-US" sz="2400" baseline="-25000" dirty="0">
                <a:latin typeface="Monotype Corsiva" panose="03010101010201010101" pitchFamily="66" charset="0"/>
              </a:rPr>
              <a:t>1 </a:t>
            </a:r>
            <a:r>
              <a:rPr lang="en-US" sz="2400" dirty="0" smtClean="0"/>
              <a:t>− </a:t>
            </a:r>
            <a:r>
              <a:rPr lang="en-US" sz="2000" dirty="0">
                <a:latin typeface="Arial Rounded MT Bold" panose="020F0704030504030204" pitchFamily="34" charset="0"/>
              </a:rPr>
              <a:t>L</a:t>
            </a:r>
            <a:r>
              <a:rPr lang="en-US" sz="2400" baseline="-25000" dirty="0">
                <a:latin typeface="Monotype Corsiva" panose="03010101010201010101" pitchFamily="66" charset="0"/>
              </a:rPr>
              <a:t>1 </a:t>
            </a:r>
            <a:r>
              <a:rPr lang="en-US" sz="2400" baseline="-25000" dirty="0" smtClean="0">
                <a:latin typeface="Monotype Corsiva" panose="03010101010201010101" pitchFamily="66" charset="0"/>
              </a:rPr>
              <a:t> </a:t>
            </a:r>
            <a:r>
              <a:rPr lang="en-US" sz="2400" dirty="0" smtClean="0"/>
              <a:t>≤ </a:t>
            </a:r>
            <a:r>
              <a:rPr lang="az-Cyrl-AZ" sz="2400" b="1" dirty="0">
                <a:latin typeface="Monotype Corsiva" panose="03010101010201010101" pitchFamily="66" charset="0"/>
              </a:rPr>
              <a:t>Є</a:t>
            </a:r>
            <a:endParaRPr lang="en-US" sz="2400" b="1" dirty="0">
              <a:latin typeface="Monotype Corsiva" panose="03010101010201010101" pitchFamily="66" charset="0"/>
            </a:endParaRPr>
          </a:p>
          <a:p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5860473" y="1670871"/>
            <a:ext cx="6084916" cy="48846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Monotype Corsiva" panose="03010101010201010101" pitchFamily="66" charset="0"/>
              </a:rPr>
              <a:t>x</a:t>
            </a:r>
            <a:r>
              <a:rPr lang="en-US" sz="1800" dirty="0" smtClean="0">
                <a:latin typeface="Monotype Corsiva" panose="03010101010201010101" pitchFamily="66" charset="0"/>
              </a:rPr>
              <a:t> </a:t>
            </a:r>
            <a:r>
              <a:rPr lang="en-US" sz="1800" dirty="0">
                <a:latin typeface="Monotype Corsiva" panose="03010101010201010101" pitchFamily="66" charset="0"/>
              </a:rPr>
              <a:t>= 0;</a:t>
            </a:r>
          </a:p>
          <a:p>
            <a:pPr marL="0" indent="0">
              <a:buNone/>
            </a:pPr>
            <a:r>
              <a:rPr lang="en-US" sz="1800" b="1" dirty="0">
                <a:latin typeface="Lucida Calligraphy" panose="03010101010101010101" pitchFamily="66" charset="0"/>
              </a:rPr>
              <a:t>L</a:t>
            </a:r>
            <a:r>
              <a:rPr lang="en-US" sz="2400" baseline="-25000" dirty="0">
                <a:latin typeface="Monotype Corsiva" panose="03010101010201010101" pitchFamily="66" charset="0"/>
              </a:rPr>
              <a:t>0</a:t>
            </a:r>
            <a:r>
              <a:rPr lang="en-US" sz="1800" dirty="0">
                <a:latin typeface="Monotype Corsiva" panose="03010101010201010101" pitchFamily="66" charset="0"/>
              </a:rPr>
              <a:t> = {</a:t>
            </a:r>
            <a:r>
              <a:rPr lang="en-US" sz="1800" dirty="0" err="1">
                <a:latin typeface="Lucida Calligraphy" panose="03010101010101010101" pitchFamily="66" charset="0"/>
              </a:rPr>
              <a:t>Q</a:t>
            </a:r>
            <a:r>
              <a:rPr lang="en-US" sz="2400" baseline="-25000" dirty="0" err="1">
                <a:latin typeface="Monotype Corsiva" panose="03010101010201010101" pitchFamily="66" charset="0"/>
              </a:rPr>
              <a:t>init</a:t>
            </a:r>
            <a:r>
              <a:rPr lang="en-US" sz="1800" dirty="0" smtClean="0">
                <a:latin typeface="Monotype Corsiva" panose="03010101010201010101" pitchFamily="66" charset="0"/>
              </a:rPr>
              <a:t>} ;</a:t>
            </a:r>
            <a:endParaRPr lang="en-US" sz="1800" dirty="0">
              <a:latin typeface="Monotype Corsiva" panose="03010101010201010101" pitchFamily="66" charset="0"/>
            </a:endParaRPr>
          </a:p>
          <a:p>
            <a:pPr marL="0" indent="0">
              <a:buNone/>
            </a:pPr>
            <a:r>
              <a:rPr lang="en-US" sz="1800" dirty="0">
                <a:latin typeface="Arial Rounded MT Bold" panose="020F0704030504030204" pitchFamily="34" charset="0"/>
              </a:rPr>
              <a:t>L</a:t>
            </a:r>
            <a:r>
              <a:rPr lang="en-US" sz="2400" baseline="-25000" dirty="0">
                <a:latin typeface="Monotype Corsiva" panose="03010101010201010101" pitchFamily="66" charset="0"/>
              </a:rPr>
              <a:t>0</a:t>
            </a:r>
            <a:r>
              <a:rPr lang="en-US" sz="1800" dirty="0">
                <a:latin typeface="Monotype Corsiva" panose="03010101010201010101" pitchFamily="66" charset="0"/>
              </a:rPr>
              <a:t> = </a:t>
            </a:r>
            <a:r>
              <a:rPr lang="el-GR" sz="1800" dirty="0">
                <a:latin typeface="Monotype Corsiva" panose="03010101010201010101" pitchFamily="66" charset="0"/>
              </a:rPr>
              <a:t>Φ</a:t>
            </a:r>
            <a:r>
              <a:rPr lang="en-US" sz="2400" baseline="-25000" dirty="0" err="1">
                <a:latin typeface="Monotype Corsiva" panose="03010101010201010101" pitchFamily="66" charset="0"/>
              </a:rPr>
              <a:t>lb</a:t>
            </a:r>
            <a:r>
              <a:rPr lang="en-US" sz="1800" dirty="0">
                <a:latin typeface="Monotype Corsiva" panose="03010101010201010101" pitchFamily="66" charset="0"/>
              </a:rPr>
              <a:t>(</a:t>
            </a:r>
            <a:r>
              <a:rPr lang="en-US" sz="1800" dirty="0" err="1">
                <a:latin typeface="Lucida Calligraphy" panose="03010101010101010101" pitchFamily="66" charset="0"/>
              </a:rPr>
              <a:t>Q</a:t>
            </a:r>
            <a:r>
              <a:rPr lang="en-US" sz="2400" baseline="-25000" dirty="0" err="1">
                <a:latin typeface="Monotype Corsiva" panose="03010101010201010101" pitchFamily="66" charset="0"/>
              </a:rPr>
              <a:t>init</a:t>
            </a:r>
            <a:r>
              <a:rPr lang="en-US" sz="1800" dirty="0" smtClean="0">
                <a:latin typeface="Monotype Corsiva" panose="03010101010201010101" pitchFamily="66" charset="0"/>
              </a:rPr>
              <a:t>) ;</a:t>
            </a:r>
            <a:endParaRPr lang="en-US" sz="1800" dirty="0">
              <a:latin typeface="Monotype Corsiva" panose="03010101010201010101" pitchFamily="66" charset="0"/>
            </a:endParaRPr>
          </a:p>
          <a:p>
            <a:pPr marL="0" indent="0">
              <a:buNone/>
            </a:pPr>
            <a:r>
              <a:rPr lang="en-US" sz="1800" b="1" dirty="0">
                <a:latin typeface="Lucida Calligraphy" panose="03010101010101010101" pitchFamily="66" charset="0"/>
              </a:rPr>
              <a:t>U</a:t>
            </a:r>
            <a:r>
              <a:rPr lang="en-US" sz="2400" baseline="-25000" dirty="0">
                <a:latin typeface="Monotype Corsiva" panose="03010101010201010101" pitchFamily="66" charset="0"/>
              </a:rPr>
              <a:t>0</a:t>
            </a:r>
            <a:r>
              <a:rPr lang="en-US" sz="1800" dirty="0">
                <a:latin typeface="Monotype Corsiva" panose="03010101010201010101" pitchFamily="66" charset="0"/>
              </a:rPr>
              <a:t> = </a:t>
            </a:r>
            <a:r>
              <a:rPr lang="el-GR" sz="1800" dirty="0">
                <a:latin typeface="Monotype Corsiva" panose="03010101010201010101" pitchFamily="66" charset="0"/>
              </a:rPr>
              <a:t>Φ</a:t>
            </a:r>
            <a:r>
              <a:rPr lang="en-US" sz="2400" baseline="-25000" dirty="0" err="1">
                <a:latin typeface="Monotype Corsiva" panose="03010101010201010101" pitchFamily="66" charset="0"/>
              </a:rPr>
              <a:t>ub</a:t>
            </a:r>
            <a:r>
              <a:rPr lang="en-US" sz="1800" dirty="0">
                <a:latin typeface="Monotype Corsiva" panose="03010101010201010101" pitchFamily="66" charset="0"/>
              </a:rPr>
              <a:t>(</a:t>
            </a:r>
            <a:r>
              <a:rPr lang="en-US" sz="1800" dirty="0" err="1">
                <a:latin typeface="Lucida Calligraphy" panose="03010101010101010101" pitchFamily="66" charset="0"/>
              </a:rPr>
              <a:t>Q</a:t>
            </a:r>
            <a:r>
              <a:rPr lang="en-US" sz="2400" baseline="-25000" dirty="0" err="1">
                <a:latin typeface="Monotype Corsiva" panose="03010101010201010101" pitchFamily="66" charset="0"/>
              </a:rPr>
              <a:t>init</a:t>
            </a:r>
            <a:r>
              <a:rPr lang="en-US" sz="1800" dirty="0" smtClean="0">
                <a:latin typeface="Monotype Corsiva" panose="03010101010201010101" pitchFamily="66" charset="0"/>
              </a:rPr>
              <a:t>) ;</a:t>
            </a:r>
            <a:endParaRPr lang="en-US" sz="1800" dirty="0">
              <a:latin typeface="Monotype Corsiva" panose="03010101010201010101" pitchFamily="66" charset="0"/>
            </a:endParaRPr>
          </a:p>
          <a:p>
            <a:pPr marL="0" indent="0">
              <a:buNone/>
            </a:pPr>
            <a:r>
              <a:rPr lang="en-US" sz="1600" dirty="0">
                <a:latin typeface="Arial Rounded MT Bold" panose="020F0704030504030204" pitchFamily="34" charset="0"/>
              </a:rPr>
              <a:t>while</a:t>
            </a:r>
            <a:r>
              <a:rPr lang="en-US" sz="1800" dirty="0">
                <a:latin typeface="Monotype Corsiva" panose="03010101010201010101" pitchFamily="66" charset="0"/>
              </a:rPr>
              <a:t> </a:t>
            </a:r>
            <a:r>
              <a:rPr lang="en-US" sz="1800" b="1" dirty="0" err="1" smtClean="0">
                <a:latin typeface="Lucida Calligraphy" panose="03010101010101010101" pitchFamily="66" charset="0"/>
              </a:rPr>
              <a:t>U</a:t>
            </a:r>
            <a:r>
              <a:rPr lang="en-US" sz="2400" baseline="-25000" dirty="0" err="1" smtClean="0">
                <a:latin typeface="Monotype Corsiva" panose="03010101010201010101" pitchFamily="66" charset="0"/>
              </a:rPr>
              <a:t>x</a:t>
            </a:r>
            <a:r>
              <a:rPr lang="en-US" sz="1800" dirty="0" smtClean="0">
                <a:latin typeface="Monotype Corsiva" panose="03010101010201010101" pitchFamily="66" charset="0"/>
              </a:rPr>
              <a:t>− </a:t>
            </a:r>
            <a:r>
              <a:rPr lang="en-US" sz="1800" dirty="0" smtClean="0">
                <a:latin typeface="Arial Rounded MT Bold" panose="020F0704030504030204" pitchFamily="34" charset="0"/>
              </a:rPr>
              <a:t>L</a:t>
            </a:r>
            <a:r>
              <a:rPr lang="en-US" sz="2400" baseline="-25000" dirty="0" smtClean="0">
                <a:latin typeface="Monotype Corsiva" panose="03010101010201010101" pitchFamily="66" charset="0"/>
              </a:rPr>
              <a:t>x </a:t>
            </a:r>
            <a:r>
              <a:rPr lang="en-US" sz="1800" dirty="0" smtClean="0">
                <a:latin typeface="Monotype Corsiva" panose="03010101010201010101" pitchFamily="66" charset="0"/>
              </a:rPr>
              <a:t>&gt; </a:t>
            </a:r>
            <a:r>
              <a:rPr lang="az-Cyrl-AZ" sz="1800" b="1" dirty="0" smtClean="0">
                <a:latin typeface="Monotype Corsiva" panose="03010101010201010101" pitchFamily="66" charset="0"/>
              </a:rPr>
              <a:t>Є</a:t>
            </a:r>
            <a:r>
              <a:rPr lang="en-US" sz="1800" dirty="0" smtClean="0">
                <a:latin typeface="Monotype Corsiva" panose="03010101010201010101" pitchFamily="66" charset="0"/>
              </a:rPr>
              <a:t> , </a:t>
            </a:r>
          </a:p>
          <a:p>
            <a:pPr marL="0" indent="0">
              <a:buNone/>
            </a:pPr>
            <a:r>
              <a:rPr lang="en-US" sz="1800" dirty="0" smtClean="0">
                <a:latin typeface="Monotype Corsiva" panose="03010101010201010101" pitchFamily="66" charset="0"/>
              </a:rPr>
              <a:t>{</a:t>
            </a:r>
            <a:endParaRPr lang="en-US" sz="1800" dirty="0">
              <a:latin typeface="Monotype Corsiva" panose="03010101010201010101" pitchFamily="66" charset="0"/>
            </a:endParaRPr>
          </a:p>
          <a:p>
            <a:pPr marL="0" indent="0">
              <a:buNone/>
            </a:pPr>
            <a:r>
              <a:rPr lang="en-US" sz="1600" dirty="0">
                <a:latin typeface="Arial Rounded MT Bold" panose="020F0704030504030204" pitchFamily="34" charset="0"/>
              </a:rPr>
              <a:t>pick</a:t>
            </a:r>
            <a:r>
              <a:rPr lang="en-US" sz="1600" dirty="0">
                <a:latin typeface="Monotype Corsiva" panose="03010101010201010101" pitchFamily="66" charset="0"/>
              </a:rPr>
              <a:t> </a:t>
            </a:r>
            <a:r>
              <a:rPr lang="en-US" sz="1800" dirty="0">
                <a:latin typeface="Lucida Calligraphy" panose="03010101010101010101" pitchFamily="66" charset="0"/>
              </a:rPr>
              <a:t>Q</a:t>
            </a:r>
            <a:r>
              <a:rPr lang="en-US" sz="1800" dirty="0">
                <a:latin typeface="Monotype Corsiva" panose="03010101010201010101" pitchFamily="66" charset="0"/>
              </a:rPr>
              <a:t> ∈ </a:t>
            </a:r>
            <a:r>
              <a:rPr lang="en-US" sz="1800" b="1" dirty="0" smtClean="0">
                <a:latin typeface="Lucida Calligraphy" panose="03010101010101010101" pitchFamily="66" charset="0"/>
              </a:rPr>
              <a:t>L</a:t>
            </a:r>
            <a:r>
              <a:rPr lang="en-US" sz="2400" baseline="-25000" dirty="0" smtClean="0">
                <a:latin typeface="Monotype Corsiva" panose="03010101010201010101" pitchFamily="66" charset="0"/>
              </a:rPr>
              <a:t>x</a:t>
            </a:r>
            <a:r>
              <a:rPr lang="en-US" sz="1800" dirty="0" smtClean="0">
                <a:latin typeface="Monotype Corsiva" panose="03010101010201010101" pitchFamily="66" charset="0"/>
              </a:rPr>
              <a:t> </a:t>
            </a:r>
            <a:r>
              <a:rPr lang="en-US" sz="1600" dirty="0">
                <a:latin typeface="Arial Rounded MT Bold" panose="020F0704030504030204" pitchFamily="34" charset="0"/>
              </a:rPr>
              <a:t>such that </a:t>
            </a:r>
            <a:r>
              <a:rPr lang="el-GR" sz="1800" dirty="0" smtClean="0">
                <a:latin typeface="Monotype Corsiva" panose="03010101010201010101" pitchFamily="66" charset="0"/>
              </a:rPr>
              <a:t>Φ</a:t>
            </a:r>
            <a:r>
              <a:rPr lang="en-US" sz="2400" baseline="-25000" dirty="0" err="1" smtClean="0">
                <a:latin typeface="Monotype Corsiva" panose="03010101010201010101" pitchFamily="66" charset="0"/>
              </a:rPr>
              <a:t>lb</a:t>
            </a:r>
            <a:r>
              <a:rPr lang="en-US" sz="1800" dirty="0" smtClean="0">
                <a:latin typeface="Monotype Corsiva" panose="03010101010201010101" pitchFamily="66" charset="0"/>
              </a:rPr>
              <a:t>(</a:t>
            </a:r>
            <a:r>
              <a:rPr lang="en-US" sz="1800" dirty="0" smtClean="0">
                <a:latin typeface="Lucida Calligraphy" panose="03010101010101010101" pitchFamily="66" charset="0"/>
              </a:rPr>
              <a:t>Q</a:t>
            </a:r>
            <a:r>
              <a:rPr lang="en-US" sz="1800" dirty="0">
                <a:latin typeface="Monotype Corsiva" panose="03010101010201010101" pitchFamily="66" charset="0"/>
              </a:rPr>
              <a:t>) = </a:t>
            </a:r>
            <a:r>
              <a:rPr lang="en-US" sz="1800" dirty="0" smtClean="0">
                <a:latin typeface="Arial Rounded MT Bold" panose="020F0704030504030204" pitchFamily="34" charset="0"/>
              </a:rPr>
              <a:t>L</a:t>
            </a:r>
            <a:r>
              <a:rPr lang="en-US" sz="2400" baseline="-25000" dirty="0" smtClean="0">
                <a:latin typeface="Monotype Corsiva" panose="03010101010201010101" pitchFamily="66" charset="0"/>
              </a:rPr>
              <a:t>x </a:t>
            </a:r>
            <a:r>
              <a:rPr lang="en-US" sz="1800" dirty="0" smtClean="0">
                <a:latin typeface="Monotype Corsiva" panose="03010101010201010101" pitchFamily="66" charset="0"/>
              </a:rPr>
              <a:t>;</a:t>
            </a:r>
            <a:endParaRPr lang="en-US" sz="1800" dirty="0">
              <a:latin typeface="Monotype Corsiva" panose="03010101010201010101" pitchFamily="66" charset="0"/>
            </a:endParaRPr>
          </a:p>
          <a:p>
            <a:pPr marL="0" indent="0">
              <a:buNone/>
            </a:pPr>
            <a:r>
              <a:rPr lang="en-US" sz="1600" dirty="0">
                <a:latin typeface="Arial Rounded MT Bold" panose="020F0704030504030204" pitchFamily="34" charset="0"/>
              </a:rPr>
              <a:t>split</a:t>
            </a:r>
            <a:r>
              <a:rPr lang="en-US" sz="1800" dirty="0">
                <a:latin typeface="Monotype Corsiva" panose="03010101010201010101" pitchFamily="66" charset="0"/>
              </a:rPr>
              <a:t> </a:t>
            </a:r>
            <a:r>
              <a:rPr lang="en-US" sz="1800" dirty="0">
                <a:latin typeface="Lucida Calligraphy" panose="03010101010101010101" pitchFamily="66" charset="0"/>
              </a:rPr>
              <a:t>Q</a:t>
            </a:r>
            <a:r>
              <a:rPr lang="en-US" sz="1800" dirty="0">
                <a:latin typeface="Monotype Corsiva" panose="03010101010201010101" pitchFamily="66" charset="0"/>
              </a:rPr>
              <a:t> </a:t>
            </a:r>
            <a:r>
              <a:rPr lang="en-US" sz="1600" dirty="0">
                <a:latin typeface="Arial Rounded MT Bold" panose="020F0704030504030204" pitchFamily="34" charset="0"/>
              </a:rPr>
              <a:t>along one of its longest edges into </a:t>
            </a:r>
            <a:r>
              <a:rPr lang="en-US" sz="1800" dirty="0">
                <a:latin typeface="Lucida Calligraphy" panose="03010101010101010101" pitchFamily="66" charset="0"/>
              </a:rPr>
              <a:t>Q</a:t>
            </a:r>
            <a:r>
              <a:rPr lang="en-US" sz="1800" dirty="0">
                <a:latin typeface="Monotype Corsiva" panose="03010101010201010101" pitchFamily="66" charset="0"/>
              </a:rPr>
              <a:t>I </a:t>
            </a:r>
            <a:r>
              <a:rPr lang="en-US" sz="1600" dirty="0">
                <a:latin typeface="Arial Rounded MT Bold" panose="020F0704030504030204" pitchFamily="34" charset="0"/>
              </a:rPr>
              <a:t>and</a:t>
            </a:r>
            <a:r>
              <a:rPr lang="en-US" sz="1800" dirty="0">
                <a:latin typeface="Monotype Corsiva" panose="03010101010201010101" pitchFamily="66" charset="0"/>
              </a:rPr>
              <a:t> </a:t>
            </a:r>
            <a:r>
              <a:rPr lang="en-US" sz="1800" dirty="0">
                <a:latin typeface="Lucida Calligraphy" panose="03010101010101010101" pitchFamily="66" charset="0"/>
              </a:rPr>
              <a:t>Q</a:t>
            </a:r>
            <a:r>
              <a:rPr lang="en-US" sz="1800" dirty="0">
                <a:latin typeface="Monotype Corsiva" panose="03010101010201010101" pitchFamily="66" charset="0"/>
              </a:rPr>
              <a:t>II ;</a:t>
            </a:r>
          </a:p>
          <a:p>
            <a:pPr marL="0" indent="0">
              <a:buNone/>
            </a:pPr>
            <a:r>
              <a:rPr lang="en-US" sz="1600" dirty="0">
                <a:latin typeface="Arial Rounded MT Bold" panose="020F0704030504030204" pitchFamily="34" charset="0"/>
              </a:rPr>
              <a:t>form</a:t>
            </a:r>
            <a:r>
              <a:rPr lang="en-US" sz="1800" dirty="0">
                <a:latin typeface="Monotype Corsiva" panose="03010101010201010101" pitchFamily="66" charset="0"/>
              </a:rPr>
              <a:t> </a:t>
            </a:r>
            <a:r>
              <a:rPr lang="en-US" sz="1800" b="1" dirty="0" smtClean="0">
                <a:latin typeface="Lucida Calligraphy" panose="03010101010101010101" pitchFamily="66" charset="0"/>
              </a:rPr>
              <a:t>L</a:t>
            </a:r>
            <a:r>
              <a:rPr lang="en-US" sz="2400" baseline="-25000" dirty="0" smtClean="0">
                <a:latin typeface="Monotype Corsiva" panose="03010101010201010101" pitchFamily="66" charset="0"/>
              </a:rPr>
              <a:t>x</a:t>
            </a:r>
            <a:r>
              <a:rPr lang="en-US" sz="1800" dirty="0" smtClean="0">
                <a:latin typeface="Monotype Corsiva" panose="03010101010201010101" pitchFamily="66" charset="0"/>
              </a:rPr>
              <a:t>+1  </a:t>
            </a:r>
            <a:r>
              <a:rPr lang="en-US" sz="1600" dirty="0" smtClean="0">
                <a:latin typeface="Arial Rounded MT Bold" panose="020F0704030504030204" pitchFamily="34" charset="0"/>
              </a:rPr>
              <a:t>from</a:t>
            </a:r>
            <a:r>
              <a:rPr lang="en-US" sz="1800" dirty="0" smtClean="0">
                <a:latin typeface="Monotype Corsiva" panose="03010101010201010101" pitchFamily="66" charset="0"/>
              </a:rPr>
              <a:t> </a:t>
            </a:r>
            <a:r>
              <a:rPr lang="en-US" sz="1800" b="1" dirty="0" smtClean="0">
                <a:latin typeface="Lucida Calligraphy" panose="03010101010101010101" pitchFamily="66" charset="0"/>
              </a:rPr>
              <a:t>L</a:t>
            </a:r>
            <a:r>
              <a:rPr lang="en-US" sz="2400" baseline="-25000" dirty="0" smtClean="0">
                <a:latin typeface="Monotype Corsiva" panose="03010101010201010101" pitchFamily="66" charset="0"/>
              </a:rPr>
              <a:t>x</a:t>
            </a:r>
            <a:r>
              <a:rPr lang="en-US" sz="1800" dirty="0" smtClean="0">
                <a:latin typeface="Monotype Corsiva" panose="03010101010201010101" pitchFamily="66" charset="0"/>
              </a:rPr>
              <a:t> </a:t>
            </a:r>
            <a:r>
              <a:rPr lang="en-US" sz="1600" dirty="0" smtClean="0">
                <a:latin typeface="Arial Rounded MT Bold" panose="020F0704030504030204" pitchFamily="34" charset="0"/>
              </a:rPr>
              <a:t>by </a:t>
            </a:r>
            <a:r>
              <a:rPr lang="en-US" sz="1600" dirty="0">
                <a:latin typeface="Arial Rounded MT Bold" panose="020F0704030504030204" pitchFamily="34" charset="0"/>
              </a:rPr>
              <a:t>removing </a:t>
            </a:r>
            <a:r>
              <a:rPr lang="en-US" sz="1800" dirty="0" err="1" smtClean="0">
                <a:latin typeface="Lucida Calligraphy" panose="03010101010101010101" pitchFamily="66" charset="0"/>
              </a:rPr>
              <a:t>Q</a:t>
            </a:r>
            <a:r>
              <a:rPr lang="en-US" sz="2400" baseline="-25000" dirty="0" err="1" smtClean="0">
                <a:latin typeface="Monotype Corsiva" panose="03010101010201010101" pitchFamily="66" charset="0"/>
              </a:rPr>
              <a:t>x</a:t>
            </a:r>
            <a:r>
              <a:rPr lang="en-US" sz="1800" dirty="0" smtClean="0">
                <a:latin typeface="Monotype Corsiva" panose="03010101010201010101" pitchFamily="66" charset="0"/>
              </a:rPr>
              <a:t> </a:t>
            </a:r>
            <a:r>
              <a:rPr lang="en-US" sz="1600" dirty="0" smtClean="0">
                <a:latin typeface="Arial Rounded MT Bold" panose="020F0704030504030204" pitchFamily="34" charset="0"/>
              </a:rPr>
              <a:t>and </a:t>
            </a:r>
            <a:r>
              <a:rPr lang="en-US" sz="1600" dirty="0">
                <a:latin typeface="Arial Rounded MT Bold" panose="020F0704030504030204" pitchFamily="34" charset="0"/>
              </a:rPr>
              <a:t>adding </a:t>
            </a:r>
            <a:r>
              <a:rPr lang="en-US" sz="1800" dirty="0">
                <a:latin typeface="Lucida Calligraphy" panose="03010101010101010101" pitchFamily="66" charset="0"/>
              </a:rPr>
              <a:t>Q</a:t>
            </a:r>
            <a:r>
              <a:rPr lang="en-US" sz="1800" dirty="0">
                <a:latin typeface="Monotype Corsiva" panose="03010101010201010101" pitchFamily="66" charset="0"/>
              </a:rPr>
              <a:t>I </a:t>
            </a:r>
            <a:r>
              <a:rPr lang="en-US" sz="1600" dirty="0">
                <a:latin typeface="Arial Rounded MT Bold" panose="020F0704030504030204" pitchFamily="34" charset="0"/>
              </a:rPr>
              <a:t>and</a:t>
            </a:r>
            <a:r>
              <a:rPr lang="en-US" sz="1800" dirty="0">
                <a:latin typeface="Monotype Corsiva" panose="03010101010201010101" pitchFamily="66" charset="0"/>
              </a:rPr>
              <a:t> </a:t>
            </a:r>
            <a:r>
              <a:rPr lang="en-US" sz="1800" dirty="0">
                <a:latin typeface="Lucida Calligraphy" panose="03010101010101010101" pitchFamily="66" charset="0"/>
              </a:rPr>
              <a:t>Q</a:t>
            </a:r>
            <a:r>
              <a:rPr lang="en-US" sz="1800" dirty="0">
                <a:latin typeface="Monotype Corsiva" panose="03010101010201010101" pitchFamily="66" charset="0"/>
              </a:rPr>
              <a:t>II ;</a:t>
            </a:r>
          </a:p>
          <a:p>
            <a:pPr marL="0" indent="0">
              <a:buNone/>
            </a:pPr>
            <a:r>
              <a:rPr lang="en-US" sz="1800" dirty="0" smtClean="0">
                <a:latin typeface="Arial Rounded MT Bold" panose="020F0704030504030204" pitchFamily="34" charset="0"/>
              </a:rPr>
              <a:t>L</a:t>
            </a:r>
            <a:r>
              <a:rPr lang="en-US" sz="2400" baseline="-25000" dirty="0" smtClean="0">
                <a:latin typeface="Monotype Corsiva" panose="03010101010201010101" pitchFamily="66" charset="0"/>
              </a:rPr>
              <a:t>x </a:t>
            </a:r>
            <a:r>
              <a:rPr lang="en-US" sz="1800" dirty="0" smtClean="0">
                <a:latin typeface="Monotype Corsiva" panose="03010101010201010101" pitchFamily="66" charset="0"/>
              </a:rPr>
              <a:t>+ 1 </a:t>
            </a:r>
            <a:r>
              <a:rPr lang="en-US" sz="1800" dirty="0">
                <a:latin typeface="Monotype Corsiva" panose="03010101010201010101" pitchFamily="66" charset="0"/>
              </a:rPr>
              <a:t>:= </a:t>
            </a:r>
            <a:r>
              <a:rPr lang="en-US" sz="1800" dirty="0" err="1" smtClean="0">
                <a:latin typeface="Monotype Corsiva" panose="03010101010201010101" pitchFamily="66" charset="0"/>
              </a:rPr>
              <a:t>min</a:t>
            </a:r>
            <a:r>
              <a:rPr lang="en-US" sz="1800" dirty="0" err="1" smtClean="0">
                <a:latin typeface="Lucida Calligraphy" panose="03010101010101010101" pitchFamily="66" charset="0"/>
              </a:rPr>
              <a:t>Q</a:t>
            </a:r>
            <a:r>
              <a:rPr lang="en-US" sz="1800" dirty="0" smtClean="0">
                <a:latin typeface="Lucida Calligraphy" panose="03010101010101010101" pitchFamily="66" charset="0"/>
              </a:rPr>
              <a:t> </a:t>
            </a:r>
            <a:r>
              <a:rPr lang="en-US" sz="1800" dirty="0" smtClean="0">
                <a:latin typeface="Monotype Corsiva" panose="03010101010201010101" pitchFamily="66" charset="0"/>
              </a:rPr>
              <a:t>∈ L</a:t>
            </a:r>
            <a:r>
              <a:rPr lang="en-US" sz="2400" baseline="-25000" dirty="0" smtClean="0">
                <a:latin typeface="Monotype Corsiva" panose="03010101010201010101" pitchFamily="66" charset="0"/>
              </a:rPr>
              <a:t>x</a:t>
            </a:r>
            <a:r>
              <a:rPr lang="en-US" sz="1800" dirty="0" smtClean="0">
                <a:latin typeface="Monotype Corsiva" panose="03010101010201010101" pitchFamily="66" charset="0"/>
              </a:rPr>
              <a:t>+1 </a:t>
            </a:r>
            <a:r>
              <a:rPr lang="el-GR" sz="1800" dirty="0">
                <a:latin typeface="Monotype Corsiva" panose="03010101010201010101" pitchFamily="66" charset="0"/>
              </a:rPr>
              <a:t>Φ</a:t>
            </a:r>
            <a:r>
              <a:rPr lang="en-US" sz="2400" baseline="-25000" dirty="0" err="1">
                <a:latin typeface="Monotype Corsiva" panose="03010101010201010101" pitchFamily="66" charset="0"/>
              </a:rPr>
              <a:t>lb</a:t>
            </a:r>
            <a:r>
              <a:rPr lang="en-US" sz="1800" dirty="0">
                <a:latin typeface="Monotype Corsiva" panose="03010101010201010101" pitchFamily="66" charset="0"/>
              </a:rPr>
              <a:t>(</a:t>
            </a:r>
            <a:r>
              <a:rPr lang="en-US" sz="1800" dirty="0">
                <a:latin typeface="Lucida Calligraphy" panose="03010101010101010101" pitchFamily="66" charset="0"/>
              </a:rPr>
              <a:t>Q</a:t>
            </a:r>
            <a:r>
              <a:rPr lang="en-US" sz="1800" dirty="0" smtClean="0">
                <a:latin typeface="Monotype Corsiva" panose="03010101010201010101" pitchFamily="66" charset="0"/>
              </a:rPr>
              <a:t>) ;</a:t>
            </a:r>
            <a:endParaRPr lang="en-US" sz="1800" dirty="0">
              <a:latin typeface="Monotype Corsiva" panose="03010101010201010101" pitchFamily="66" charset="0"/>
            </a:endParaRPr>
          </a:p>
          <a:p>
            <a:pPr marL="0" indent="0">
              <a:buNone/>
            </a:pPr>
            <a:r>
              <a:rPr lang="en-US" sz="1800" b="1" dirty="0" err="1" smtClean="0">
                <a:latin typeface="Lucida Calligraphy" panose="03010101010101010101" pitchFamily="66" charset="0"/>
              </a:rPr>
              <a:t>U</a:t>
            </a:r>
            <a:r>
              <a:rPr lang="en-US" sz="2400" baseline="-25000" dirty="0" err="1" smtClean="0">
                <a:latin typeface="Monotype Corsiva" panose="03010101010201010101" pitchFamily="66" charset="0"/>
              </a:rPr>
              <a:t>x</a:t>
            </a:r>
            <a:r>
              <a:rPr lang="en-US" sz="1800" dirty="0" smtClean="0">
                <a:latin typeface="Monotype Corsiva" panose="03010101010201010101" pitchFamily="66" charset="0"/>
              </a:rPr>
              <a:t>+ 1 </a:t>
            </a:r>
            <a:r>
              <a:rPr lang="en-US" sz="1800" dirty="0">
                <a:latin typeface="Monotype Corsiva" panose="03010101010201010101" pitchFamily="66" charset="0"/>
              </a:rPr>
              <a:t>:= min</a:t>
            </a:r>
            <a:r>
              <a:rPr lang="en-US" sz="1800" dirty="0">
                <a:latin typeface="Lucida Calligraphy" panose="03010101010101010101" pitchFamily="66" charset="0"/>
              </a:rPr>
              <a:t>Q</a:t>
            </a:r>
            <a:r>
              <a:rPr lang="en-US" sz="1800" dirty="0">
                <a:latin typeface="Monotype Corsiva" panose="03010101010201010101" pitchFamily="66" charset="0"/>
              </a:rPr>
              <a:t>∈</a:t>
            </a:r>
            <a:r>
              <a:rPr lang="en-US" sz="1800" dirty="0" smtClean="0">
                <a:latin typeface="Monotype Corsiva" panose="03010101010201010101" pitchFamily="66" charset="0"/>
              </a:rPr>
              <a:t>L</a:t>
            </a:r>
            <a:r>
              <a:rPr lang="en-US" sz="2400" baseline="-25000" dirty="0" smtClean="0">
                <a:latin typeface="Monotype Corsiva" panose="03010101010201010101" pitchFamily="66" charset="0"/>
              </a:rPr>
              <a:t>x</a:t>
            </a:r>
            <a:r>
              <a:rPr lang="en-US" sz="1800" dirty="0" smtClean="0">
                <a:latin typeface="Monotype Corsiva" panose="03010101010201010101" pitchFamily="66" charset="0"/>
              </a:rPr>
              <a:t>+1 </a:t>
            </a:r>
            <a:r>
              <a:rPr lang="el-GR" sz="1800" dirty="0">
                <a:latin typeface="Monotype Corsiva" panose="03010101010201010101" pitchFamily="66" charset="0"/>
              </a:rPr>
              <a:t>Φ</a:t>
            </a:r>
            <a:r>
              <a:rPr lang="en-US" sz="2400" baseline="-25000" dirty="0" err="1">
                <a:latin typeface="Monotype Corsiva" panose="03010101010201010101" pitchFamily="66" charset="0"/>
              </a:rPr>
              <a:t>ub</a:t>
            </a:r>
            <a:r>
              <a:rPr lang="en-US" sz="1800" dirty="0">
                <a:latin typeface="Monotype Corsiva" panose="03010101010201010101" pitchFamily="66" charset="0"/>
              </a:rPr>
              <a:t>(</a:t>
            </a:r>
            <a:r>
              <a:rPr lang="en-US" sz="1800" dirty="0">
                <a:latin typeface="Lucida Calligraphy" panose="03010101010101010101" pitchFamily="66" charset="0"/>
              </a:rPr>
              <a:t>Q</a:t>
            </a:r>
            <a:r>
              <a:rPr lang="en-US" sz="1800" dirty="0" smtClean="0">
                <a:latin typeface="Lucida Calligraphy" panose="03010101010101010101" pitchFamily="66" charset="0"/>
              </a:rPr>
              <a:t>) </a:t>
            </a:r>
            <a:r>
              <a:rPr lang="en-US" sz="1800" dirty="0" smtClean="0">
                <a:latin typeface="Monotype Corsiva" panose="03010101010201010101" pitchFamily="66" charset="0"/>
              </a:rPr>
              <a:t>;</a:t>
            </a:r>
            <a:endParaRPr lang="en-US" sz="1800" dirty="0">
              <a:latin typeface="Monotype Corsiva" panose="03010101010201010101" pitchFamily="66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Monotype Corsiva" panose="03010101010201010101" pitchFamily="66" charset="0"/>
              </a:rPr>
              <a:t>x := x </a:t>
            </a:r>
            <a:r>
              <a:rPr lang="en-US" sz="1800" dirty="0">
                <a:latin typeface="Monotype Corsiva" panose="03010101010201010101" pitchFamily="66" charset="0"/>
              </a:rPr>
              <a:t>+ 1;</a:t>
            </a:r>
          </a:p>
          <a:p>
            <a:pPr marL="0" indent="0">
              <a:buNone/>
            </a:pPr>
            <a:r>
              <a:rPr lang="en-US" sz="1800" dirty="0" smtClean="0">
                <a:latin typeface="Monotype Corsiva" panose="03010101010201010101" pitchFamily="66" charset="0"/>
              </a:rPr>
              <a:t>}</a:t>
            </a:r>
            <a:endParaRPr lang="en-US" sz="1800" dirty="0">
              <a:latin typeface="Monotype Corsiva" panose="030101010102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244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Empirical Analysis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724804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Originally started with 14 nodes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14! paths</a:t>
            </a:r>
          </a:p>
          <a:p>
            <a:pPr lvl="1">
              <a:lnSpc>
                <a:spcPct val="11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Represents the buildings on campus</a:t>
            </a:r>
          </a:p>
          <a:p>
            <a:pPr lvl="1">
              <a:lnSpc>
                <a:spcPct val="11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Computation took 30 milliseconds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Modified to 28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28! paths</a:t>
            </a:r>
          </a:p>
          <a:p>
            <a:pPr lvl="1">
              <a:lnSpc>
                <a:spcPct val="11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Computation took 38 milliseconds</a:t>
            </a:r>
          </a:p>
          <a:p>
            <a:pPr lvl="1">
              <a:lnSpc>
                <a:spcPct val="11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The time difference is 8 milliseconds.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Empirically, there were 87,178,291,200 possible paths for 14 nodes.</a:t>
            </a:r>
          </a:p>
          <a:p>
            <a:pPr lvl="1">
              <a:lnSpc>
                <a:spcPct val="12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There is a ratio of 1.267 between data sets.</a:t>
            </a:r>
          </a:p>
          <a:p>
            <a:pPr lvl="1">
              <a:lnSpc>
                <a:spcPct val="12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Approximately 26.7% increase in runtime.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Theoretically, there are 229,376 recursions in the Worst Case.</a:t>
            </a:r>
          </a:p>
          <a:p>
            <a:pPr lvl="1">
              <a:lnSpc>
                <a:spcPct val="12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This is when the correct (shortest) path is found last.</a:t>
            </a:r>
          </a:p>
        </p:txBody>
      </p:sp>
    </p:spTree>
    <p:extLst>
      <p:ext uri="{BB962C8B-B14F-4D97-AF65-F5344CB8AC3E}">
        <p14:creationId xmlns:p14="http://schemas.microsoft.com/office/powerpoint/2010/main" val="2149002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Demonstration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397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Challenges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0294" y="2166446"/>
            <a:ext cx="8322425" cy="4351338"/>
          </a:xfrm>
        </p:spPr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Pick an efficient algorithm</a:t>
            </a:r>
          </a:p>
          <a:p>
            <a:pPr lvl="1"/>
            <a:r>
              <a:rPr lang="en-US" sz="2800" dirty="0" smtClean="0">
                <a:latin typeface="Arial Rounded MT Bold" panose="020F0704030504030204" pitchFamily="34" charset="0"/>
              </a:rPr>
              <a:t>Dijkstra’s</a:t>
            </a:r>
            <a:r>
              <a:rPr lang="en-US" sz="2800" dirty="0">
                <a:latin typeface="Arial Rounded MT Bold" panose="020F0704030504030204" pitchFamily="34" charset="0"/>
              </a:rPr>
              <a:t> </a:t>
            </a:r>
            <a:r>
              <a:rPr lang="en-US" sz="2800" dirty="0" smtClean="0">
                <a:latin typeface="Arial Rounded MT Bold" panose="020F0704030504030204" pitchFamily="34" charset="0"/>
              </a:rPr>
              <a:t>-&gt; </a:t>
            </a:r>
            <a:r>
              <a:rPr lang="en-US" sz="2800" dirty="0" smtClean="0">
                <a:latin typeface="Arial Rounded MT Bold" panose="020F0704030504030204" pitchFamily="34" charset="0"/>
              </a:rPr>
              <a:t>Greedy</a:t>
            </a:r>
            <a:r>
              <a:rPr lang="en-US" sz="2800" dirty="0" smtClean="0">
                <a:latin typeface="Arial Rounded MT Bold" panose="020F0704030504030204" pitchFamily="34" charset="0"/>
              </a:rPr>
              <a:t> </a:t>
            </a:r>
            <a:r>
              <a:rPr lang="en-US" sz="2800" dirty="0">
                <a:latin typeface="Arial Rounded MT Bold" panose="020F0704030504030204" pitchFamily="34" charset="0"/>
              </a:rPr>
              <a:t>-&gt; </a:t>
            </a:r>
            <a:r>
              <a:rPr lang="en-US" sz="2800" dirty="0" smtClean="0">
                <a:latin typeface="Arial Rounded MT Bold" panose="020F0704030504030204" pitchFamily="34" charset="0"/>
              </a:rPr>
              <a:t>Dynamic</a:t>
            </a:r>
            <a:r>
              <a:rPr lang="en-US" sz="2800" dirty="0">
                <a:latin typeface="Arial Rounded MT Bold" panose="020F0704030504030204" pitchFamily="34" charset="0"/>
              </a:rPr>
              <a:t> </a:t>
            </a:r>
            <a:endParaRPr lang="en-US" sz="2800" dirty="0" smtClean="0">
              <a:latin typeface="Arial Rounded MT Bold" panose="020F0704030504030204" pitchFamily="34" charset="0"/>
            </a:endParaRPr>
          </a:p>
          <a:p>
            <a:pPr marL="457200" lvl="1" indent="0">
              <a:buNone/>
            </a:pPr>
            <a:r>
              <a:rPr lang="en-US" sz="2800" dirty="0">
                <a:latin typeface="Arial Rounded MT Bold" panose="020F0704030504030204" pitchFamily="34" charset="0"/>
              </a:rPr>
              <a:t>	</a:t>
            </a:r>
            <a:r>
              <a:rPr lang="en-US" sz="2800" dirty="0" smtClean="0">
                <a:latin typeface="Arial Rounded MT Bold" panose="020F0704030504030204" pitchFamily="34" charset="0"/>
              </a:rPr>
              <a:t>	-&gt; Branch-and-Bound</a:t>
            </a:r>
          </a:p>
          <a:p>
            <a:r>
              <a:rPr lang="en-US" dirty="0" smtClean="0">
                <a:latin typeface="Arial Rounded MT Bold" panose="020F0704030504030204" pitchFamily="34" charset="0"/>
              </a:rPr>
              <a:t>Keeping track of all possible outcomes.</a:t>
            </a:r>
          </a:p>
          <a:p>
            <a:r>
              <a:rPr lang="en-US" dirty="0" smtClean="0">
                <a:latin typeface="Arial Rounded MT Bold" panose="020F0704030504030204" pitchFamily="34" charset="0"/>
              </a:rPr>
              <a:t>Inputting everything in by hand</a:t>
            </a:r>
            <a:endParaRPr lang="en-US" dirty="0" smtClean="0">
              <a:latin typeface="Arial Rounded MT Bold" panose="020F0704030504030204" pitchFamily="34" charset="0"/>
            </a:endParaRP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798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End Notes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2793"/>
            <a:ext cx="10515600" cy="4854632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Further </a:t>
            </a:r>
            <a:r>
              <a:rPr lang="en-US" dirty="0" smtClean="0">
                <a:latin typeface="Arial Rounded MT Bold" panose="020F0704030504030204" pitchFamily="34" charset="0"/>
              </a:rPr>
              <a:t>improvements:</a:t>
            </a:r>
          </a:p>
          <a:p>
            <a:pPr lvl="1">
              <a:lnSpc>
                <a:spcPct val="10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Add the dorms and the </a:t>
            </a:r>
            <a:r>
              <a:rPr lang="en-US" sz="2600" dirty="0" smtClean="0">
                <a:latin typeface="Arial Rounded MT Bold" panose="020F0704030504030204" pitchFamily="34" charset="0"/>
              </a:rPr>
              <a:t>remaining </a:t>
            </a:r>
            <a:r>
              <a:rPr lang="en-US" sz="2600" dirty="0" smtClean="0">
                <a:latin typeface="Arial Rounded MT Bold" panose="020F0704030504030204" pitchFamily="34" charset="0"/>
              </a:rPr>
              <a:t>buildings on campus.</a:t>
            </a:r>
          </a:p>
          <a:p>
            <a:pPr lvl="1">
              <a:lnSpc>
                <a:spcPct val="10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Create an input and output data document.</a:t>
            </a:r>
          </a:p>
          <a:p>
            <a:pPr lvl="1">
              <a:lnSpc>
                <a:spcPct val="10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Make project more generic – applicable for any campus.</a:t>
            </a:r>
            <a:endParaRPr lang="en-US" sz="2600" dirty="0" smtClean="0">
              <a:latin typeface="Arial Rounded MT Bold" panose="020F07040305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Any </a:t>
            </a:r>
            <a:r>
              <a:rPr lang="en-US" dirty="0" smtClean="0">
                <a:latin typeface="Arial Rounded MT Bold" panose="020F0704030504030204" pitchFamily="34" charset="0"/>
              </a:rPr>
              <a:t>questions </a:t>
            </a:r>
            <a:r>
              <a:rPr lang="en-US" dirty="0" smtClean="0">
                <a:latin typeface="Arial Rounded MT Bold" panose="020F0704030504030204" pitchFamily="34" charset="0"/>
              </a:rPr>
              <a:t>or </a:t>
            </a:r>
            <a:r>
              <a:rPr lang="en-US" dirty="0" smtClean="0">
                <a:latin typeface="Arial Rounded MT Bold" panose="020F0704030504030204" pitchFamily="34" charset="0"/>
              </a:rPr>
              <a:t>criticism </a:t>
            </a:r>
            <a:r>
              <a:rPr lang="en-US" dirty="0" smtClean="0">
                <a:latin typeface="Arial Rounded MT Bold" panose="020F0704030504030204" pitchFamily="34" charset="0"/>
              </a:rPr>
              <a:t>will be welcomed.</a:t>
            </a:r>
            <a:endParaRPr lang="en-US" dirty="0">
              <a:latin typeface="Arial Rounded MT Bold" panose="020F07040305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Arial Rounded MT Bold" panose="020F0704030504030204" pitchFamily="34" charset="0"/>
              </a:rPr>
              <a:t>Branch-And-Bound: https://</a:t>
            </a:r>
            <a:r>
              <a:rPr lang="en-US" dirty="0" smtClean="0">
                <a:latin typeface="Arial Rounded MT Bold" panose="020F0704030504030204" pitchFamily="34" charset="0"/>
              </a:rPr>
              <a:t>web.stanford.edu/class/ee392o/bb.pdf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Arial Rounded MT Bold" panose="020F0704030504030204" pitchFamily="34" charset="0"/>
              </a:rPr>
              <a:t>Kent’s B&amp;B: </a:t>
            </a:r>
            <a:r>
              <a:rPr lang="en-US" dirty="0">
                <a:latin typeface="Arial Rounded MT Bold" panose="020F0704030504030204" pitchFamily="34" charset="0"/>
              </a:rPr>
              <a:t>https://</a:t>
            </a:r>
            <a:r>
              <a:rPr lang="en-US" dirty="0" smtClean="0">
                <a:latin typeface="Arial Rounded MT Bold" panose="020F0704030504030204" pitchFamily="34" charset="0"/>
              </a:rPr>
              <a:t>goo.gl/HYh5FY - available on Blackboard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NOTE: All code-related sources are found in the code.</a:t>
            </a:r>
            <a:endParaRPr lang="en-US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237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307732" cy="1325563"/>
          </a:xfrm>
        </p:spPr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Our Inspiration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Our different leg </a:t>
            </a:r>
            <a:r>
              <a:rPr lang="en-US" dirty="0" smtClean="0">
                <a:latin typeface="Arial Rounded MT Bold" panose="020F0704030504030204" pitchFamily="34" charset="0"/>
              </a:rPr>
              <a:t>spans.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Something that is beneficial towards campus and the students.</a:t>
            </a:r>
            <a:endParaRPr lang="en-US" dirty="0" smtClean="0">
              <a:latin typeface="Arial Rounded MT Bold" panose="020F07040305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Originally: implemented for students finding the shortest path between each academic building.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Modified: implemented for Whitworth’s </a:t>
            </a:r>
            <a:r>
              <a:rPr lang="en-US" dirty="0" smtClean="0">
                <a:latin typeface="Arial Rounded MT Bold" panose="020F0704030504030204" pitchFamily="34" charset="0"/>
              </a:rPr>
              <a:t>facilities department </a:t>
            </a:r>
            <a:r>
              <a:rPr lang="en-US" dirty="0" smtClean="0">
                <a:latin typeface="Arial Rounded MT Bold" panose="020F0704030504030204" pitchFamily="34" charset="0"/>
              </a:rPr>
              <a:t>to find the shortest route around all buildings </a:t>
            </a:r>
            <a:r>
              <a:rPr lang="en-US" dirty="0" smtClean="0">
                <a:latin typeface="Arial Rounded MT Bold" panose="020F0704030504030204" pitchFamily="34" charset="0"/>
              </a:rPr>
              <a:t>.</a:t>
            </a:r>
          </a:p>
          <a:p>
            <a:pPr>
              <a:lnSpc>
                <a:spcPct val="100000"/>
              </a:lnSpc>
            </a:pPr>
            <a:endParaRPr lang="en-US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709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772711" cy="1325563"/>
          </a:xfrm>
        </p:spPr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The Program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Used The Travelling Salesman algorithm that finds the shortest path.</a:t>
            </a:r>
            <a:endParaRPr lang="en-US" dirty="0">
              <a:latin typeface="Arial Rounded MT Bold" panose="020F070403050403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latin typeface="Arial Rounded MT Bold" panose="020F0704030504030204" pitchFamily="34" charset="0"/>
              </a:rPr>
              <a:t>Data is measured by finding the distance each group member can walk in one minute.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latin typeface="Arial Rounded MT Bold" panose="020F0704030504030204" pitchFamily="34" charset="0"/>
              </a:rPr>
              <a:t>Uses a distance-tracking map to calculate distances from each building - measured in </a:t>
            </a:r>
            <a:r>
              <a:rPr lang="en-US" sz="2800" dirty="0" smtClean="0">
                <a:latin typeface="Arial Rounded MT Bold" panose="020F0704030504030204" pitchFamily="34" charset="0"/>
              </a:rPr>
              <a:t>feet.</a:t>
            </a:r>
            <a:endParaRPr lang="en-US" sz="2800" dirty="0" smtClean="0">
              <a:latin typeface="Arial Rounded MT Bold" panose="020F070403050403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latin typeface="Arial Rounded MT Bold" panose="020F0704030504030204" pitchFamily="34" charset="0"/>
              </a:rPr>
              <a:t>Hand-entry of distances between buildings as weighted graph edges</a:t>
            </a:r>
            <a:r>
              <a:rPr lang="en-US" sz="2800" dirty="0" smtClean="0">
                <a:latin typeface="Arial Rounded MT Bold" panose="020F07040305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2807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772711" cy="1325563"/>
          </a:xfrm>
        </p:spPr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The Program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Used </a:t>
            </a:r>
            <a:r>
              <a:rPr lang="en-US" dirty="0" smtClean="0">
                <a:latin typeface="Arial Rounded MT Bold" panose="020F0704030504030204" pitchFamily="34" charset="0"/>
              </a:rPr>
              <a:t>the Branch-And-Bound algorithm to find </a:t>
            </a:r>
            <a:r>
              <a:rPr lang="en-US" dirty="0" smtClean="0">
                <a:latin typeface="Arial Rounded MT Bold" panose="020F0704030504030204" pitchFamily="34" charset="0"/>
              </a:rPr>
              <a:t>the shortest </a:t>
            </a:r>
            <a:r>
              <a:rPr lang="en-US" dirty="0" smtClean="0">
                <a:latin typeface="Arial Rounded MT Bold" panose="020F0704030504030204" pitchFamily="34" charset="0"/>
              </a:rPr>
              <a:t>route around campus.</a:t>
            </a:r>
            <a:endParaRPr lang="en-US" dirty="0">
              <a:latin typeface="Arial Rounded MT Bold" panose="020F070403050403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latin typeface="Arial Rounded MT Bold" panose="020F0704030504030204" pitchFamily="34" charset="0"/>
              </a:rPr>
              <a:t>Uses </a:t>
            </a:r>
            <a:r>
              <a:rPr lang="en-US" sz="2800" dirty="0" smtClean="0">
                <a:latin typeface="Arial Rounded MT Bold" panose="020F0704030504030204" pitchFamily="34" charset="0"/>
              </a:rPr>
              <a:t>a </a:t>
            </a:r>
            <a:r>
              <a:rPr lang="en-US" sz="2800" dirty="0" smtClean="0">
                <a:latin typeface="Arial Rounded MT Bold" panose="020F0704030504030204" pitchFamily="34" charset="0"/>
              </a:rPr>
              <a:t>global variable to create a convex-Boolean optimization for faster computations.</a:t>
            </a:r>
            <a:endParaRPr lang="en-US" sz="2800" dirty="0" smtClean="0">
              <a:latin typeface="Arial Rounded MT Bold" panose="020F070403050403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rial Rounded MT Bold" panose="020F0704030504030204" pitchFamily="34" charset="0"/>
              </a:rPr>
              <a:t>Hand-entry </a:t>
            </a:r>
            <a:r>
              <a:rPr lang="en-US" sz="2800" dirty="0" smtClean="0">
                <a:latin typeface="Arial Rounded MT Bold" panose="020F0704030504030204" pitchFamily="34" charset="0"/>
              </a:rPr>
              <a:t>of distances between </a:t>
            </a:r>
            <a:r>
              <a:rPr lang="en-US" sz="2800" dirty="0">
                <a:latin typeface="Arial Rounded MT Bold" panose="020F0704030504030204" pitchFamily="34" charset="0"/>
              </a:rPr>
              <a:t>buildings as weighted graph edges.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latin typeface="Arial Rounded MT Bold" panose="020F0704030504030204" pitchFamily="34" charset="0"/>
              </a:rPr>
              <a:t>Is non-heuristic with a provided lower and upper bound.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>
                <a:latin typeface="Arial Rounded MT Bold" panose="020F0704030504030204" pitchFamily="34" charset="0"/>
              </a:rPr>
              <a:t>Continues unti</a:t>
            </a:r>
            <a:r>
              <a:rPr lang="en-US" sz="2800" dirty="0">
                <a:latin typeface="Arial Rounded MT Bold" panose="020F0704030504030204" pitchFamily="34" charset="0"/>
              </a:rPr>
              <a:t>l</a:t>
            </a:r>
            <a:r>
              <a:rPr lang="en-US" sz="2800" dirty="0" smtClean="0">
                <a:latin typeface="Arial Rounded MT Bold" panose="020F0704030504030204" pitchFamily="34" charset="0"/>
              </a:rPr>
              <a:t> all bounds are worse than or equal to the bounds.</a:t>
            </a:r>
            <a:endParaRPr lang="en-US" sz="2800" dirty="0" smtClean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375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7279" y="157308"/>
            <a:ext cx="10648603" cy="6532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73" y="157308"/>
            <a:ext cx="3608815" cy="1230917"/>
          </a:xfrm>
          <a:solidFill>
            <a:srgbClr val="B51341"/>
          </a:solidFill>
        </p:spPr>
        <p:txBody>
          <a:bodyPr>
            <a:normAutofit/>
          </a:bodyPr>
          <a:lstStyle/>
          <a:p>
            <a:pPr algn="ctr"/>
            <a:r>
              <a:rPr lang="en-US" dirty="0" smtClean="0">
                <a:latin typeface="Arial Rounded MT Bold" panose="020F0704030504030204" pitchFamily="34" charset="0"/>
              </a:rPr>
              <a:t>Our Design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6871019" y="1779010"/>
            <a:ext cx="130434" cy="606743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013854" y="1779010"/>
            <a:ext cx="541669" cy="1066331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077885" y="1779010"/>
            <a:ext cx="955277" cy="1201103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6244588" y="1698827"/>
            <a:ext cx="288584" cy="491577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6001646" y="1671102"/>
            <a:ext cx="434168" cy="66258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5359830" y="1629697"/>
            <a:ext cx="1075984" cy="82811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5786437" y="1681691"/>
            <a:ext cx="695408" cy="839611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6121009" y="1712508"/>
            <a:ext cx="456195" cy="1267605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6789469" y="1759744"/>
            <a:ext cx="249506" cy="1376362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955915" y="1779010"/>
            <a:ext cx="770765" cy="2129518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6726644" y="1737360"/>
            <a:ext cx="84181" cy="3266902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>
            <a:off x="6406901" y="1720785"/>
            <a:ext cx="270783" cy="3216975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H="1">
            <a:off x="6077267" y="1720785"/>
            <a:ext cx="549668" cy="2745921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7117307" y="1704231"/>
            <a:ext cx="3261815" cy="2915536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484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7279" y="157308"/>
            <a:ext cx="10648603" cy="6532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74" y="157308"/>
            <a:ext cx="3085408" cy="1230917"/>
          </a:xfrm>
          <a:solidFill>
            <a:srgbClr val="B51341"/>
          </a:solidFill>
        </p:spPr>
        <p:txBody>
          <a:bodyPr>
            <a:normAutofit/>
          </a:bodyPr>
          <a:lstStyle/>
          <a:p>
            <a:pPr algn="ctr"/>
            <a:r>
              <a:rPr lang="en-US" dirty="0" smtClean="0">
                <a:latin typeface="Arial Rounded MT Bold" panose="020F0704030504030204" pitchFamily="34" charset="0"/>
              </a:rPr>
              <a:t>Greedy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6" name="Freeform 35"/>
          <p:cNvSpPr/>
          <p:nvPr/>
        </p:nvSpPr>
        <p:spPr>
          <a:xfrm>
            <a:off x="5195407" y="1740631"/>
            <a:ext cx="5233045" cy="3930156"/>
          </a:xfrm>
          <a:custGeom>
            <a:avLst/>
            <a:gdLst>
              <a:gd name="connsiteX0" fmla="*/ 301365 w 301365"/>
              <a:gd name="connsiteY0" fmla="*/ 0 h 236971"/>
              <a:gd name="connsiteX1" fmla="*/ 293638 w 301365"/>
              <a:gd name="connsiteY1" fmla="*/ 15455 h 236971"/>
              <a:gd name="connsiteX2" fmla="*/ 285911 w 301365"/>
              <a:gd name="connsiteY2" fmla="*/ 20606 h 236971"/>
              <a:gd name="connsiteX3" fmla="*/ 275608 w 301365"/>
              <a:gd name="connsiteY3" fmla="*/ 28334 h 236971"/>
              <a:gd name="connsiteX4" fmla="*/ 270456 w 301365"/>
              <a:gd name="connsiteY4" fmla="*/ 36061 h 236971"/>
              <a:gd name="connsiteX5" fmla="*/ 262729 w 301365"/>
              <a:gd name="connsiteY5" fmla="*/ 43788 h 236971"/>
              <a:gd name="connsiteX6" fmla="*/ 257577 w 301365"/>
              <a:gd name="connsiteY6" fmla="*/ 54091 h 236971"/>
              <a:gd name="connsiteX7" fmla="*/ 252426 w 301365"/>
              <a:gd name="connsiteY7" fmla="*/ 69546 h 236971"/>
              <a:gd name="connsiteX8" fmla="*/ 247274 w 301365"/>
              <a:gd name="connsiteY8" fmla="*/ 77273 h 236971"/>
              <a:gd name="connsiteX9" fmla="*/ 239547 w 301365"/>
              <a:gd name="connsiteY9" fmla="*/ 100455 h 236971"/>
              <a:gd name="connsiteX10" fmla="*/ 236971 w 301365"/>
              <a:gd name="connsiteY10" fmla="*/ 110758 h 236971"/>
              <a:gd name="connsiteX11" fmla="*/ 231819 w 301365"/>
              <a:gd name="connsiteY11" fmla="*/ 121062 h 236971"/>
              <a:gd name="connsiteX12" fmla="*/ 229244 w 301365"/>
              <a:gd name="connsiteY12" fmla="*/ 128789 h 236971"/>
              <a:gd name="connsiteX13" fmla="*/ 213789 w 301365"/>
              <a:gd name="connsiteY13" fmla="*/ 144243 h 236971"/>
              <a:gd name="connsiteX14" fmla="*/ 200910 w 301365"/>
              <a:gd name="connsiteY14" fmla="*/ 154547 h 236971"/>
              <a:gd name="connsiteX15" fmla="*/ 190607 w 301365"/>
              <a:gd name="connsiteY15" fmla="*/ 162274 h 236971"/>
              <a:gd name="connsiteX16" fmla="*/ 182880 w 301365"/>
              <a:gd name="connsiteY16" fmla="*/ 170001 h 236971"/>
              <a:gd name="connsiteX17" fmla="*/ 175152 w 301365"/>
              <a:gd name="connsiteY17" fmla="*/ 175153 h 236971"/>
              <a:gd name="connsiteX18" fmla="*/ 159698 w 301365"/>
              <a:gd name="connsiteY18" fmla="*/ 185456 h 236971"/>
              <a:gd name="connsiteX19" fmla="*/ 123637 w 301365"/>
              <a:gd name="connsiteY19" fmla="*/ 195759 h 236971"/>
              <a:gd name="connsiteX20" fmla="*/ 115909 w 301365"/>
              <a:gd name="connsiteY20" fmla="*/ 198335 h 236971"/>
              <a:gd name="connsiteX21" fmla="*/ 95303 w 301365"/>
              <a:gd name="connsiteY21" fmla="*/ 200911 h 236971"/>
              <a:gd name="connsiteX22" fmla="*/ 74697 w 301365"/>
              <a:gd name="connsiteY22" fmla="*/ 206062 h 236971"/>
              <a:gd name="connsiteX23" fmla="*/ 54091 w 301365"/>
              <a:gd name="connsiteY23" fmla="*/ 211214 h 236971"/>
              <a:gd name="connsiteX24" fmla="*/ 46364 w 301365"/>
              <a:gd name="connsiteY24" fmla="*/ 216365 h 236971"/>
              <a:gd name="connsiteX25" fmla="*/ 25757 w 301365"/>
              <a:gd name="connsiteY25" fmla="*/ 221517 h 236971"/>
              <a:gd name="connsiteX26" fmla="*/ 18030 w 301365"/>
              <a:gd name="connsiteY26" fmla="*/ 224092 h 236971"/>
              <a:gd name="connsiteX27" fmla="*/ 0 w 301365"/>
              <a:gd name="connsiteY27" fmla="*/ 236971 h 236971"/>
              <a:gd name="connsiteX0" fmla="*/ 301365 w 301365"/>
              <a:gd name="connsiteY0" fmla="*/ 226712 h 463683"/>
              <a:gd name="connsiteX1" fmla="*/ 293638 w 301365"/>
              <a:gd name="connsiteY1" fmla="*/ 242167 h 463683"/>
              <a:gd name="connsiteX2" fmla="*/ 285911 w 301365"/>
              <a:gd name="connsiteY2" fmla="*/ 247318 h 463683"/>
              <a:gd name="connsiteX3" fmla="*/ 275608 w 301365"/>
              <a:gd name="connsiteY3" fmla="*/ 255046 h 463683"/>
              <a:gd name="connsiteX4" fmla="*/ 270456 w 301365"/>
              <a:gd name="connsiteY4" fmla="*/ 262773 h 463683"/>
              <a:gd name="connsiteX5" fmla="*/ 262729 w 301365"/>
              <a:gd name="connsiteY5" fmla="*/ 270500 h 463683"/>
              <a:gd name="connsiteX6" fmla="*/ 257577 w 301365"/>
              <a:gd name="connsiteY6" fmla="*/ 280803 h 463683"/>
              <a:gd name="connsiteX7" fmla="*/ 252426 w 301365"/>
              <a:gd name="connsiteY7" fmla="*/ 296258 h 463683"/>
              <a:gd name="connsiteX8" fmla="*/ 247274 w 301365"/>
              <a:gd name="connsiteY8" fmla="*/ 303985 h 463683"/>
              <a:gd name="connsiteX9" fmla="*/ 239547 w 301365"/>
              <a:gd name="connsiteY9" fmla="*/ 327167 h 463683"/>
              <a:gd name="connsiteX10" fmla="*/ 236971 w 301365"/>
              <a:gd name="connsiteY10" fmla="*/ 337470 h 463683"/>
              <a:gd name="connsiteX11" fmla="*/ 231819 w 301365"/>
              <a:gd name="connsiteY11" fmla="*/ 347774 h 463683"/>
              <a:gd name="connsiteX12" fmla="*/ 229244 w 301365"/>
              <a:gd name="connsiteY12" fmla="*/ 355501 h 463683"/>
              <a:gd name="connsiteX13" fmla="*/ 213789 w 301365"/>
              <a:gd name="connsiteY13" fmla="*/ 370955 h 463683"/>
              <a:gd name="connsiteX14" fmla="*/ 200910 w 301365"/>
              <a:gd name="connsiteY14" fmla="*/ 381259 h 463683"/>
              <a:gd name="connsiteX15" fmla="*/ 190607 w 301365"/>
              <a:gd name="connsiteY15" fmla="*/ 388986 h 463683"/>
              <a:gd name="connsiteX16" fmla="*/ 182880 w 301365"/>
              <a:gd name="connsiteY16" fmla="*/ 396713 h 463683"/>
              <a:gd name="connsiteX17" fmla="*/ 175152 w 301365"/>
              <a:gd name="connsiteY17" fmla="*/ 401865 h 463683"/>
              <a:gd name="connsiteX18" fmla="*/ 10303 w 301365"/>
              <a:gd name="connsiteY18" fmla="*/ 44 h 463683"/>
              <a:gd name="connsiteX19" fmla="*/ 123637 w 301365"/>
              <a:gd name="connsiteY19" fmla="*/ 422471 h 463683"/>
              <a:gd name="connsiteX20" fmla="*/ 115909 w 301365"/>
              <a:gd name="connsiteY20" fmla="*/ 425047 h 463683"/>
              <a:gd name="connsiteX21" fmla="*/ 95303 w 301365"/>
              <a:gd name="connsiteY21" fmla="*/ 427623 h 463683"/>
              <a:gd name="connsiteX22" fmla="*/ 74697 w 301365"/>
              <a:gd name="connsiteY22" fmla="*/ 432774 h 463683"/>
              <a:gd name="connsiteX23" fmla="*/ 54091 w 301365"/>
              <a:gd name="connsiteY23" fmla="*/ 437926 h 463683"/>
              <a:gd name="connsiteX24" fmla="*/ 46364 w 301365"/>
              <a:gd name="connsiteY24" fmla="*/ 443077 h 463683"/>
              <a:gd name="connsiteX25" fmla="*/ 25757 w 301365"/>
              <a:gd name="connsiteY25" fmla="*/ 448229 h 463683"/>
              <a:gd name="connsiteX26" fmla="*/ 18030 w 301365"/>
              <a:gd name="connsiteY26" fmla="*/ 450804 h 463683"/>
              <a:gd name="connsiteX27" fmla="*/ 0 w 301365"/>
              <a:gd name="connsiteY27" fmla="*/ 463683 h 463683"/>
              <a:gd name="connsiteX0" fmla="*/ 389149 w 389149"/>
              <a:gd name="connsiteY0" fmla="*/ 226712 h 463683"/>
              <a:gd name="connsiteX1" fmla="*/ 381422 w 389149"/>
              <a:gd name="connsiteY1" fmla="*/ 242167 h 463683"/>
              <a:gd name="connsiteX2" fmla="*/ 373695 w 389149"/>
              <a:gd name="connsiteY2" fmla="*/ 247318 h 463683"/>
              <a:gd name="connsiteX3" fmla="*/ 363392 w 389149"/>
              <a:gd name="connsiteY3" fmla="*/ 255046 h 463683"/>
              <a:gd name="connsiteX4" fmla="*/ 358240 w 389149"/>
              <a:gd name="connsiteY4" fmla="*/ 262773 h 463683"/>
              <a:gd name="connsiteX5" fmla="*/ 350513 w 389149"/>
              <a:gd name="connsiteY5" fmla="*/ 270500 h 463683"/>
              <a:gd name="connsiteX6" fmla="*/ 345361 w 389149"/>
              <a:gd name="connsiteY6" fmla="*/ 280803 h 463683"/>
              <a:gd name="connsiteX7" fmla="*/ 340210 w 389149"/>
              <a:gd name="connsiteY7" fmla="*/ 296258 h 463683"/>
              <a:gd name="connsiteX8" fmla="*/ 335058 w 389149"/>
              <a:gd name="connsiteY8" fmla="*/ 303985 h 463683"/>
              <a:gd name="connsiteX9" fmla="*/ 327331 w 389149"/>
              <a:gd name="connsiteY9" fmla="*/ 327167 h 463683"/>
              <a:gd name="connsiteX10" fmla="*/ 324755 w 389149"/>
              <a:gd name="connsiteY10" fmla="*/ 337470 h 463683"/>
              <a:gd name="connsiteX11" fmla="*/ 319603 w 389149"/>
              <a:gd name="connsiteY11" fmla="*/ 347774 h 463683"/>
              <a:gd name="connsiteX12" fmla="*/ 317028 w 389149"/>
              <a:gd name="connsiteY12" fmla="*/ 355501 h 463683"/>
              <a:gd name="connsiteX13" fmla="*/ 301573 w 389149"/>
              <a:gd name="connsiteY13" fmla="*/ 370955 h 463683"/>
              <a:gd name="connsiteX14" fmla="*/ 288694 w 389149"/>
              <a:gd name="connsiteY14" fmla="*/ 381259 h 463683"/>
              <a:gd name="connsiteX15" fmla="*/ 278391 w 389149"/>
              <a:gd name="connsiteY15" fmla="*/ 388986 h 463683"/>
              <a:gd name="connsiteX16" fmla="*/ 270664 w 389149"/>
              <a:gd name="connsiteY16" fmla="*/ 396713 h 463683"/>
              <a:gd name="connsiteX17" fmla="*/ 262936 w 389149"/>
              <a:gd name="connsiteY17" fmla="*/ 401865 h 463683"/>
              <a:gd name="connsiteX18" fmla="*/ 98087 w 389149"/>
              <a:gd name="connsiteY18" fmla="*/ 44 h 463683"/>
              <a:gd name="connsiteX19" fmla="*/ 211421 w 389149"/>
              <a:gd name="connsiteY19" fmla="*/ 422471 h 463683"/>
              <a:gd name="connsiteX20" fmla="*/ 207 w 389149"/>
              <a:gd name="connsiteY20" fmla="*/ 126257 h 463683"/>
              <a:gd name="connsiteX21" fmla="*/ 183087 w 389149"/>
              <a:gd name="connsiteY21" fmla="*/ 427623 h 463683"/>
              <a:gd name="connsiteX22" fmla="*/ 162481 w 389149"/>
              <a:gd name="connsiteY22" fmla="*/ 432774 h 463683"/>
              <a:gd name="connsiteX23" fmla="*/ 141875 w 389149"/>
              <a:gd name="connsiteY23" fmla="*/ 437926 h 463683"/>
              <a:gd name="connsiteX24" fmla="*/ 134148 w 389149"/>
              <a:gd name="connsiteY24" fmla="*/ 443077 h 463683"/>
              <a:gd name="connsiteX25" fmla="*/ 113541 w 389149"/>
              <a:gd name="connsiteY25" fmla="*/ 448229 h 463683"/>
              <a:gd name="connsiteX26" fmla="*/ 105814 w 389149"/>
              <a:gd name="connsiteY26" fmla="*/ 450804 h 463683"/>
              <a:gd name="connsiteX27" fmla="*/ 87784 w 389149"/>
              <a:gd name="connsiteY27" fmla="*/ 463683 h 463683"/>
              <a:gd name="connsiteX0" fmla="*/ 389149 w 389149"/>
              <a:gd name="connsiteY0" fmla="*/ 226712 h 937636"/>
              <a:gd name="connsiteX1" fmla="*/ 381422 w 389149"/>
              <a:gd name="connsiteY1" fmla="*/ 242167 h 937636"/>
              <a:gd name="connsiteX2" fmla="*/ 373695 w 389149"/>
              <a:gd name="connsiteY2" fmla="*/ 247318 h 937636"/>
              <a:gd name="connsiteX3" fmla="*/ 363392 w 389149"/>
              <a:gd name="connsiteY3" fmla="*/ 255046 h 937636"/>
              <a:gd name="connsiteX4" fmla="*/ 358240 w 389149"/>
              <a:gd name="connsiteY4" fmla="*/ 262773 h 937636"/>
              <a:gd name="connsiteX5" fmla="*/ 350513 w 389149"/>
              <a:gd name="connsiteY5" fmla="*/ 270500 h 937636"/>
              <a:gd name="connsiteX6" fmla="*/ 345361 w 389149"/>
              <a:gd name="connsiteY6" fmla="*/ 280803 h 937636"/>
              <a:gd name="connsiteX7" fmla="*/ 340210 w 389149"/>
              <a:gd name="connsiteY7" fmla="*/ 296258 h 937636"/>
              <a:gd name="connsiteX8" fmla="*/ 335058 w 389149"/>
              <a:gd name="connsiteY8" fmla="*/ 303985 h 937636"/>
              <a:gd name="connsiteX9" fmla="*/ 327331 w 389149"/>
              <a:gd name="connsiteY9" fmla="*/ 327167 h 937636"/>
              <a:gd name="connsiteX10" fmla="*/ 324755 w 389149"/>
              <a:gd name="connsiteY10" fmla="*/ 337470 h 937636"/>
              <a:gd name="connsiteX11" fmla="*/ 319603 w 389149"/>
              <a:gd name="connsiteY11" fmla="*/ 347774 h 937636"/>
              <a:gd name="connsiteX12" fmla="*/ 317028 w 389149"/>
              <a:gd name="connsiteY12" fmla="*/ 355501 h 937636"/>
              <a:gd name="connsiteX13" fmla="*/ 301573 w 389149"/>
              <a:gd name="connsiteY13" fmla="*/ 370955 h 937636"/>
              <a:gd name="connsiteX14" fmla="*/ 288694 w 389149"/>
              <a:gd name="connsiteY14" fmla="*/ 381259 h 937636"/>
              <a:gd name="connsiteX15" fmla="*/ 278391 w 389149"/>
              <a:gd name="connsiteY15" fmla="*/ 388986 h 937636"/>
              <a:gd name="connsiteX16" fmla="*/ 270664 w 389149"/>
              <a:gd name="connsiteY16" fmla="*/ 396713 h 937636"/>
              <a:gd name="connsiteX17" fmla="*/ 262936 w 389149"/>
              <a:gd name="connsiteY17" fmla="*/ 401865 h 937636"/>
              <a:gd name="connsiteX18" fmla="*/ 98087 w 389149"/>
              <a:gd name="connsiteY18" fmla="*/ 44 h 937636"/>
              <a:gd name="connsiteX19" fmla="*/ 211421 w 389149"/>
              <a:gd name="connsiteY19" fmla="*/ 422471 h 937636"/>
              <a:gd name="connsiteX20" fmla="*/ 207 w 389149"/>
              <a:gd name="connsiteY20" fmla="*/ 126257 h 937636"/>
              <a:gd name="connsiteX21" fmla="*/ 183087 w 389149"/>
              <a:gd name="connsiteY21" fmla="*/ 427623 h 937636"/>
              <a:gd name="connsiteX22" fmla="*/ 162481 w 389149"/>
              <a:gd name="connsiteY22" fmla="*/ 432774 h 937636"/>
              <a:gd name="connsiteX23" fmla="*/ 141875 w 389149"/>
              <a:gd name="connsiteY23" fmla="*/ 437926 h 937636"/>
              <a:gd name="connsiteX24" fmla="*/ 190815 w 389149"/>
              <a:gd name="connsiteY24" fmla="*/ 937626 h 937636"/>
              <a:gd name="connsiteX25" fmla="*/ 113541 w 389149"/>
              <a:gd name="connsiteY25" fmla="*/ 448229 h 937636"/>
              <a:gd name="connsiteX26" fmla="*/ 105814 w 389149"/>
              <a:gd name="connsiteY26" fmla="*/ 450804 h 937636"/>
              <a:gd name="connsiteX27" fmla="*/ 87784 w 389149"/>
              <a:gd name="connsiteY27" fmla="*/ 463683 h 937636"/>
              <a:gd name="connsiteX0" fmla="*/ 414699 w 414699"/>
              <a:gd name="connsiteY0" fmla="*/ 226712 h 937636"/>
              <a:gd name="connsiteX1" fmla="*/ 406972 w 414699"/>
              <a:gd name="connsiteY1" fmla="*/ 242167 h 937636"/>
              <a:gd name="connsiteX2" fmla="*/ 399245 w 414699"/>
              <a:gd name="connsiteY2" fmla="*/ 247318 h 937636"/>
              <a:gd name="connsiteX3" fmla="*/ 388942 w 414699"/>
              <a:gd name="connsiteY3" fmla="*/ 255046 h 937636"/>
              <a:gd name="connsiteX4" fmla="*/ 383790 w 414699"/>
              <a:gd name="connsiteY4" fmla="*/ 262773 h 937636"/>
              <a:gd name="connsiteX5" fmla="*/ 376063 w 414699"/>
              <a:gd name="connsiteY5" fmla="*/ 270500 h 937636"/>
              <a:gd name="connsiteX6" fmla="*/ 370911 w 414699"/>
              <a:gd name="connsiteY6" fmla="*/ 280803 h 937636"/>
              <a:gd name="connsiteX7" fmla="*/ 365760 w 414699"/>
              <a:gd name="connsiteY7" fmla="*/ 296258 h 937636"/>
              <a:gd name="connsiteX8" fmla="*/ 360608 w 414699"/>
              <a:gd name="connsiteY8" fmla="*/ 303985 h 937636"/>
              <a:gd name="connsiteX9" fmla="*/ 352881 w 414699"/>
              <a:gd name="connsiteY9" fmla="*/ 327167 h 937636"/>
              <a:gd name="connsiteX10" fmla="*/ 350305 w 414699"/>
              <a:gd name="connsiteY10" fmla="*/ 337470 h 937636"/>
              <a:gd name="connsiteX11" fmla="*/ 345153 w 414699"/>
              <a:gd name="connsiteY11" fmla="*/ 347774 h 937636"/>
              <a:gd name="connsiteX12" fmla="*/ 342578 w 414699"/>
              <a:gd name="connsiteY12" fmla="*/ 355501 h 937636"/>
              <a:gd name="connsiteX13" fmla="*/ 327123 w 414699"/>
              <a:gd name="connsiteY13" fmla="*/ 370955 h 937636"/>
              <a:gd name="connsiteX14" fmla="*/ 314244 w 414699"/>
              <a:gd name="connsiteY14" fmla="*/ 381259 h 937636"/>
              <a:gd name="connsiteX15" fmla="*/ 303941 w 414699"/>
              <a:gd name="connsiteY15" fmla="*/ 388986 h 937636"/>
              <a:gd name="connsiteX16" fmla="*/ 296214 w 414699"/>
              <a:gd name="connsiteY16" fmla="*/ 396713 h 937636"/>
              <a:gd name="connsiteX17" fmla="*/ 288486 w 414699"/>
              <a:gd name="connsiteY17" fmla="*/ 401865 h 937636"/>
              <a:gd name="connsiteX18" fmla="*/ 123637 w 414699"/>
              <a:gd name="connsiteY18" fmla="*/ 44 h 937636"/>
              <a:gd name="connsiteX19" fmla="*/ 236971 w 414699"/>
              <a:gd name="connsiteY19" fmla="*/ 422471 h 937636"/>
              <a:gd name="connsiteX20" fmla="*/ 25757 w 414699"/>
              <a:gd name="connsiteY20" fmla="*/ 126257 h 937636"/>
              <a:gd name="connsiteX21" fmla="*/ 208637 w 414699"/>
              <a:gd name="connsiteY21" fmla="*/ 427623 h 937636"/>
              <a:gd name="connsiteX22" fmla="*/ 188031 w 414699"/>
              <a:gd name="connsiteY22" fmla="*/ 432774 h 937636"/>
              <a:gd name="connsiteX23" fmla="*/ 167425 w 414699"/>
              <a:gd name="connsiteY23" fmla="*/ 437926 h 937636"/>
              <a:gd name="connsiteX24" fmla="*/ 216365 w 414699"/>
              <a:gd name="connsiteY24" fmla="*/ 937626 h 937636"/>
              <a:gd name="connsiteX25" fmla="*/ 139091 w 414699"/>
              <a:gd name="connsiteY25" fmla="*/ 448229 h 937636"/>
              <a:gd name="connsiteX26" fmla="*/ 131364 w 414699"/>
              <a:gd name="connsiteY26" fmla="*/ 450804 h 937636"/>
              <a:gd name="connsiteX27" fmla="*/ 0 w 414699"/>
              <a:gd name="connsiteY27" fmla="*/ 540957 h 937636"/>
              <a:gd name="connsiteX0" fmla="*/ 506485 w 506485"/>
              <a:gd name="connsiteY0" fmla="*/ 226712 h 937637"/>
              <a:gd name="connsiteX1" fmla="*/ 498758 w 506485"/>
              <a:gd name="connsiteY1" fmla="*/ 242167 h 937637"/>
              <a:gd name="connsiteX2" fmla="*/ 491031 w 506485"/>
              <a:gd name="connsiteY2" fmla="*/ 247318 h 937637"/>
              <a:gd name="connsiteX3" fmla="*/ 480728 w 506485"/>
              <a:gd name="connsiteY3" fmla="*/ 255046 h 937637"/>
              <a:gd name="connsiteX4" fmla="*/ 475576 w 506485"/>
              <a:gd name="connsiteY4" fmla="*/ 262773 h 937637"/>
              <a:gd name="connsiteX5" fmla="*/ 467849 w 506485"/>
              <a:gd name="connsiteY5" fmla="*/ 270500 h 937637"/>
              <a:gd name="connsiteX6" fmla="*/ 462697 w 506485"/>
              <a:gd name="connsiteY6" fmla="*/ 280803 h 937637"/>
              <a:gd name="connsiteX7" fmla="*/ 457546 w 506485"/>
              <a:gd name="connsiteY7" fmla="*/ 296258 h 937637"/>
              <a:gd name="connsiteX8" fmla="*/ 452394 w 506485"/>
              <a:gd name="connsiteY8" fmla="*/ 303985 h 937637"/>
              <a:gd name="connsiteX9" fmla="*/ 444667 w 506485"/>
              <a:gd name="connsiteY9" fmla="*/ 327167 h 937637"/>
              <a:gd name="connsiteX10" fmla="*/ 442091 w 506485"/>
              <a:gd name="connsiteY10" fmla="*/ 337470 h 937637"/>
              <a:gd name="connsiteX11" fmla="*/ 436939 w 506485"/>
              <a:gd name="connsiteY11" fmla="*/ 347774 h 937637"/>
              <a:gd name="connsiteX12" fmla="*/ 434364 w 506485"/>
              <a:gd name="connsiteY12" fmla="*/ 355501 h 937637"/>
              <a:gd name="connsiteX13" fmla="*/ 418909 w 506485"/>
              <a:gd name="connsiteY13" fmla="*/ 370955 h 937637"/>
              <a:gd name="connsiteX14" fmla="*/ 406030 w 506485"/>
              <a:gd name="connsiteY14" fmla="*/ 381259 h 937637"/>
              <a:gd name="connsiteX15" fmla="*/ 395727 w 506485"/>
              <a:gd name="connsiteY15" fmla="*/ 388986 h 937637"/>
              <a:gd name="connsiteX16" fmla="*/ 388000 w 506485"/>
              <a:gd name="connsiteY16" fmla="*/ 396713 h 937637"/>
              <a:gd name="connsiteX17" fmla="*/ 380272 w 506485"/>
              <a:gd name="connsiteY17" fmla="*/ 401865 h 937637"/>
              <a:gd name="connsiteX18" fmla="*/ 215423 w 506485"/>
              <a:gd name="connsiteY18" fmla="*/ 44 h 937637"/>
              <a:gd name="connsiteX19" fmla="*/ 328757 w 506485"/>
              <a:gd name="connsiteY19" fmla="*/ 422471 h 937637"/>
              <a:gd name="connsiteX20" fmla="*/ 117543 w 506485"/>
              <a:gd name="connsiteY20" fmla="*/ 126257 h 937637"/>
              <a:gd name="connsiteX21" fmla="*/ 300423 w 506485"/>
              <a:gd name="connsiteY21" fmla="*/ 427623 h 937637"/>
              <a:gd name="connsiteX22" fmla="*/ 279817 w 506485"/>
              <a:gd name="connsiteY22" fmla="*/ 432774 h 937637"/>
              <a:gd name="connsiteX23" fmla="*/ 259211 w 506485"/>
              <a:gd name="connsiteY23" fmla="*/ 437926 h 937637"/>
              <a:gd name="connsiteX24" fmla="*/ 308151 w 506485"/>
              <a:gd name="connsiteY24" fmla="*/ 937626 h 937637"/>
              <a:gd name="connsiteX25" fmla="*/ 230877 w 506485"/>
              <a:gd name="connsiteY25" fmla="*/ 448229 h 937637"/>
              <a:gd name="connsiteX26" fmla="*/ 1633 w 506485"/>
              <a:gd name="connsiteY26" fmla="*/ 270500 h 937637"/>
              <a:gd name="connsiteX27" fmla="*/ 91786 w 506485"/>
              <a:gd name="connsiteY27" fmla="*/ 540957 h 937637"/>
              <a:gd name="connsiteX0" fmla="*/ 506485 w 506485"/>
              <a:gd name="connsiteY0" fmla="*/ 226712 h 937637"/>
              <a:gd name="connsiteX1" fmla="*/ 498758 w 506485"/>
              <a:gd name="connsiteY1" fmla="*/ 242167 h 937637"/>
              <a:gd name="connsiteX2" fmla="*/ 491031 w 506485"/>
              <a:gd name="connsiteY2" fmla="*/ 247318 h 937637"/>
              <a:gd name="connsiteX3" fmla="*/ 480728 w 506485"/>
              <a:gd name="connsiteY3" fmla="*/ 255046 h 937637"/>
              <a:gd name="connsiteX4" fmla="*/ 475576 w 506485"/>
              <a:gd name="connsiteY4" fmla="*/ 262773 h 937637"/>
              <a:gd name="connsiteX5" fmla="*/ 467849 w 506485"/>
              <a:gd name="connsiteY5" fmla="*/ 270500 h 937637"/>
              <a:gd name="connsiteX6" fmla="*/ 462697 w 506485"/>
              <a:gd name="connsiteY6" fmla="*/ 280803 h 937637"/>
              <a:gd name="connsiteX7" fmla="*/ 457546 w 506485"/>
              <a:gd name="connsiteY7" fmla="*/ 296258 h 937637"/>
              <a:gd name="connsiteX8" fmla="*/ 452394 w 506485"/>
              <a:gd name="connsiteY8" fmla="*/ 303985 h 937637"/>
              <a:gd name="connsiteX9" fmla="*/ 444667 w 506485"/>
              <a:gd name="connsiteY9" fmla="*/ 327167 h 937637"/>
              <a:gd name="connsiteX10" fmla="*/ 442091 w 506485"/>
              <a:gd name="connsiteY10" fmla="*/ 337470 h 937637"/>
              <a:gd name="connsiteX11" fmla="*/ 436939 w 506485"/>
              <a:gd name="connsiteY11" fmla="*/ 347774 h 937637"/>
              <a:gd name="connsiteX12" fmla="*/ 434364 w 506485"/>
              <a:gd name="connsiteY12" fmla="*/ 355501 h 937637"/>
              <a:gd name="connsiteX13" fmla="*/ 418909 w 506485"/>
              <a:gd name="connsiteY13" fmla="*/ 370955 h 937637"/>
              <a:gd name="connsiteX14" fmla="*/ 406030 w 506485"/>
              <a:gd name="connsiteY14" fmla="*/ 381259 h 937637"/>
              <a:gd name="connsiteX15" fmla="*/ 395727 w 506485"/>
              <a:gd name="connsiteY15" fmla="*/ 388986 h 937637"/>
              <a:gd name="connsiteX16" fmla="*/ 388000 w 506485"/>
              <a:gd name="connsiteY16" fmla="*/ 396713 h 937637"/>
              <a:gd name="connsiteX17" fmla="*/ 380272 w 506485"/>
              <a:gd name="connsiteY17" fmla="*/ 401865 h 937637"/>
              <a:gd name="connsiteX18" fmla="*/ 215423 w 506485"/>
              <a:gd name="connsiteY18" fmla="*/ 44 h 937637"/>
              <a:gd name="connsiteX19" fmla="*/ 328757 w 506485"/>
              <a:gd name="connsiteY19" fmla="*/ 422471 h 937637"/>
              <a:gd name="connsiteX20" fmla="*/ 117543 w 506485"/>
              <a:gd name="connsiteY20" fmla="*/ 126257 h 937637"/>
              <a:gd name="connsiteX21" fmla="*/ 300423 w 506485"/>
              <a:gd name="connsiteY21" fmla="*/ 427623 h 937637"/>
              <a:gd name="connsiteX22" fmla="*/ 465273 w 506485"/>
              <a:gd name="connsiteY22" fmla="*/ 757322 h 937637"/>
              <a:gd name="connsiteX23" fmla="*/ 259211 w 506485"/>
              <a:gd name="connsiteY23" fmla="*/ 437926 h 937637"/>
              <a:gd name="connsiteX24" fmla="*/ 308151 w 506485"/>
              <a:gd name="connsiteY24" fmla="*/ 937626 h 937637"/>
              <a:gd name="connsiteX25" fmla="*/ 230877 w 506485"/>
              <a:gd name="connsiteY25" fmla="*/ 448229 h 937637"/>
              <a:gd name="connsiteX26" fmla="*/ 1633 w 506485"/>
              <a:gd name="connsiteY26" fmla="*/ 270500 h 937637"/>
              <a:gd name="connsiteX27" fmla="*/ 91786 w 506485"/>
              <a:gd name="connsiteY27" fmla="*/ 540957 h 937637"/>
              <a:gd name="connsiteX0" fmla="*/ 506485 w 712572"/>
              <a:gd name="connsiteY0" fmla="*/ 226712 h 937637"/>
              <a:gd name="connsiteX1" fmla="*/ 498758 w 712572"/>
              <a:gd name="connsiteY1" fmla="*/ 242167 h 937637"/>
              <a:gd name="connsiteX2" fmla="*/ 491031 w 712572"/>
              <a:gd name="connsiteY2" fmla="*/ 247318 h 937637"/>
              <a:gd name="connsiteX3" fmla="*/ 480728 w 712572"/>
              <a:gd name="connsiteY3" fmla="*/ 255046 h 937637"/>
              <a:gd name="connsiteX4" fmla="*/ 475576 w 712572"/>
              <a:gd name="connsiteY4" fmla="*/ 262773 h 937637"/>
              <a:gd name="connsiteX5" fmla="*/ 467849 w 712572"/>
              <a:gd name="connsiteY5" fmla="*/ 270500 h 937637"/>
              <a:gd name="connsiteX6" fmla="*/ 462697 w 712572"/>
              <a:gd name="connsiteY6" fmla="*/ 280803 h 937637"/>
              <a:gd name="connsiteX7" fmla="*/ 457546 w 712572"/>
              <a:gd name="connsiteY7" fmla="*/ 296258 h 937637"/>
              <a:gd name="connsiteX8" fmla="*/ 452394 w 712572"/>
              <a:gd name="connsiteY8" fmla="*/ 303985 h 937637"/>
              <a:gd name="connsiteX9" fmla="*/ 444667 w 712572"/>
              <a:gd name="connsiteY9" fmla="*/ 327167 h 937637"/>
              <a:gd name="connsiteX10" fmla="*/ 442091 w 712572"/>
              <a:gd name="connsiteY10" fmla="*/ 337470 h 937637"/>
              <a:gd name="connsiteX11" fmla="*/ 436939 w 712572"/>
              <a:gd name="connsiteY11" fmla="*/ 347774 h 937637"/>
              <a:gd name="connsiteX12" fmla="*/ 434364 w 712572"/>
              <a:gd name="connsiteY12" fmla="*/ 355501 h 937637"/>
              <a:gd name="connsiteX13" fmla="*/ 418909 w 712572"/>
              <a:gd name="connsiteY13" fmla="*/ 370955 h 937637"/>
              <a:gd name="connsiteX14" fmla="*/ 406030 w 712572"/>
              <a:gd name="connsiteY14" fmla="*/ 381259 h 937637"/>
              <a:gd name="connsiteX15" fmla="*/ 712547 w 712572"/>
              <a:gd name="connsiteY15" fmla="*/ 659443 h 937637"/>
              <a:gd name="connsiteX16" fmla="*/ 388000 w 712572"/>
              <a:gd name="connsiteY16" fmla="*/ 396713 h 937637"/>
              <a:gd name="connsiteX17" fmla="*/ 380272 w 712572"/>
              <a:gd name="connsiteY17" fmla="*/ 401865 h 937637"/>
              <a:gd name="connsiteX18" fmla="*/ 215423 w 712572"/>
              <a:gd name="connsiteY18" fmla="*/ 44 h 937637"/>
              <a:gd name="connsiteX19" fmla="*/ 328757 w 712572"/>
              <a:gd name="connsiteY19" fmla="*/ 422471 h 937637"/>
              <a:gd name="connsiteX20" fmla="*/ 117543 w 712572"/>
              <a:gd name="connsiteY20" fmla="*/ 126257 h 937637"/>
              <a:gd name="connsiteX21" fmla="*/ 300423 w 712572"/>
              <a:gd name="connsiteY21" fmla="*/ 427623 h 937637"/>
              <a:gd name="connsiteX22" fmla="*/ 465273 w 712572"/>
              <a:gd name="connsiteY22" fmla="*/ 757322 h 937637"/>
              <a:gd name="connsiteX23" fmla="*/ 259211 w 712572"/>
              <a:gd name="connsiteY23" fmla="*/ 437926 h 937637"/>
              <a:gd name="connsiteX24" fmla="*/ 308151 w 712572"/>
              <a:gd name="connsiteY24" fmla="*/ 937626 h 937637"/>
              <a:gd name="connsiteX25" fmla="*/ 230877 w 712572"/>
              <a:gd name="connsiteY25" fmla="*/ 448229 h 937637"/>
              <a:gd name="connsiteX26" fmla="*/ 1633 w 712572"/>
              <a:gd name="connsiteY26" fmla="*/ 270500 h 937637"/>
              <a:gd name="connsiteX27" fmla="*/ 91786 w 712572"/>
              <a:gd name="connsiteY27" fmla="*/ 540957 h 937637"/>
              <a:gd name="connsiteX0" fmla="*/ 506485 w 712572"/>
              <a:gd name="connsiteY0" fmla="*/ 226712 h 937637"/>
              <a:gd name="connsiteX1" fmla="*/ 498758 w 712572"/>
              <a:gd name="connsiteY1" fmla="*/ 242167 h 937637"/>
              <a:gd name="connsiteX2" fmla="*/ 491031 w 712572"/>
              <a:gd name="connsiteY2" fmla="*/ 247318 h 937637"/>
              <a:gd name="connsiteX3" fmla="*/ 480728 w 712572"/>
              <a:gd name="connsiteY3" fmla="*/ 255046 h 937637"/>
              <a:gd name="connsiteX4" fmla="*/ 475576 w 712572"/>
              <a:gd name="connsiteY4" fmla="*/ 262773 h 937637"/>
              <a:gd name="connsiteX5" fmla="*/ 467849 w 712572"/>
              <a:gd name="connsiteY5" fmla="*/ 270500 h 937637"/>
              <a:gd name="connsiteX6" fmla="*/ 462697 w 712572"/>
              <a:gd name="connsiteY6" fmla="*/ 280803 h 937637"/>
              <a:gd name="connsiteX7" fmla="*/ 457546 w 712572"/>
              <a:gd name="connsiteY7" fmla="*/ 296258 h 937637"/>
              <a:gd name="connsiteX8" fmla="*/ 452394 w 712572"/>
              <a:gd name="connsiteY8" fmla="*/ 303985 h 937637"/>
              <a:gd name="connsiteX9" fmla="*/ 444667 w 712572"/>
              <a:gd name="connsiteY9" fmla="*/ 327167 h 937637"/>
              <a:gd name="connsiteX10" fmla="*/ 442091 w 712572"/>
              <a:gd name="connsiteY10" fmla="*/ 337470 h 937637"/>
              <a:gd name="connsiteX11" fmla="*/ 436939 w 712572"/>
              <a:gd name="connsiteY11" fmla="*/ 347774 h 937637"/>
              <a:gd name="connsiteX12" fmla="*/ 357091 w 712572"/>
              <a:gd name="connsiteY12" fmla="*/ 61862 h 937637"/>
              <a:gd name="connsiteX13" fmla="*/ 418909 w 712572"/>
              <a:gd name="connsiteY13" fmla="*/ 370955 h 937637"/>
              <a:gd name="connsiteX14" fmla="*/ 406030 w 712572"/>
              <a:gd name="connsiteY14" fmla="*/ 381259 h 937637"/>
              <a:gd name="connsiteX15" fmla="*/ 712547 w 712572"/>
              <a:gd name="connsiteY15" fmla="*/ 659443 h 937637"/>
              <a:gd name="connsiteX16" fmla="*/ 388000 w 712572"/>
              <a:gd name="connsiteY16" fmla="*/ 396713 h 937637"/>
              <a:gd name="connsiteX17" fmla="*/ 380272 w 712572"/>
              <a:gd name="connsiteY17" fmla="*/ 401865 h 937637"/>
              <a:gd name="connsiteX18" fmla="*/ 215423 w 712572"/>
              <a:gd name="connsiteY18" fmla="*/ 44 h 937637"/>
              <a:gd name="connsiteX19" fmla="*/ 328757 w 712572"/>
              <a:gd name="connsiteY19" fmla="*/ 422471 h 937637"/>
              <a:gd name="connsiteX20" fmla="*/ 117543 w 712572"/>
              <a:gd name="connsiteY20" fmla="*/ 126257 h 937637"/>
              <a:gd name="connsiteX21" fmla="*/ 300423 w 712572"/>
              <a:gd name="connsiteY21" fmla="*/ 427623 h 937637"/>
              <a:gd name="connsiteX22" fmla="*/ 465273 w 712572"/>
              <a:gd name="connsiteY22" fmla="*/ 757322 h 937637"/>
              <a:gd name="connsiteX23" fmla="*/ 259211 w 712572"/>
              <a:gd name="connsiteY23" fmla="*/ 437926 h 937637"/>
              <a:gd name="connsiteX24" fmla="*/ 308151 w 712572"/>
              <a:gd name="connsiteY24" fmla="*/ 937626 h 937637"/>
              <a:gd name="connsiteX25" fmla="*/ 230877 w 712572"/>
              <a:gd name="connsiteY25" fmla="*/ 448229 h 937637"/>
              <a:gd name="connsiteX26" fmla="*/ 1633 w 712572"/>
              <a:gd name="connsiteY26" fmla="*/ 270500 h 937637"/>
              <a:gd name="connsiteX27" fmla="*/ 91786 w 712572"/>
              <a:gd name="connsiteY27" fmla="*/ 540957 h 937637"/>
              <a:gd name="connsiteX0" fmla="*/ 506485 w 712572"/>
              <a:gd name="connsiteY0" fmla="*/ 226712 h 937637"/>
              <a:gd name="connsiteX1" fmla="*/ 498758 w 712572"/>
              <a:gd name="connsiteY1" fmla="*/ 242167 h 937637"/>
              <a:gd name="connsiteX2" fmla="*/ 491031 w 712572"/>
              <a:gd name="connsiteY2" fmla="*/ 247318 h 937637"/>
              <a:gd name="connsiteX3" fmla="*/ 480728 w 712572"/>
              <a:gd name="connsiteY3" fmla="*/ 255046 h 937637"/>
              <a:gd name="connsiteX4" fmla="*/ 475576 w 712572"/>
              <a:gd name="connsiteY4" fmla="*/ 262773 h 937637"/>
              <a:gd name="connsiteX5" fmla="*/ 467849 w 712572"/>
              <a:gd name="connsiteY5" fmla="*/ 270500 h 937637"/>
              <a:gd name="connsiteX6" fmla="*/ 462697 w 712572"/>
              <a:gd name="connsiteY6" fmla="*/ 280803 h 937637"/>
              <a:gd name="connsiteX7" fmla="*/ 457546 w 712572"/>
              <a:gd name="connsiteY7" fmla="*/ 296258 h 937637"/>
              <a:gd name="connsiteX8" fmla="*/ 694516 w 712572"/>
              <a:gd name="connsiteY8" fmla="*/ 538381 h 937637"/>
              <a:gd name="connsiteX9" fmla="*/ 444667 w 712572"/>
              <a:gd name="connsiteY9" fmla="*/ 327167 h 937637"/>
              <a:gd name="connsiteX10" fmla="*/ 442091 w 712572"/>
              <a:gd name="connsiteY10" fmla="*/ 337470 h 937637"/>
              <a:gd name="connsiteX11" fmla="*/ 436939 w 712572"/>
              <a:gd name="connsiteY11" fmla="*/ 347774 h 937637"/>
              <a:gd name="connsiteX12" fmla="*/ 357091 w 712572"/>
              <a:gd name="connsiteY12" fmla="*/ 61862 h 937637"/>
              <a:gd name="connsiteX13" fmla="*/ 418909 w 712572"/>
              <a:gd name="connsiteY13" fmla="*/ 370955 h 937637"/>
              <a:gd name="connsiteX14" fmla="*/ 406030 w 712572"/>
              <a:gd name="connsiteY14" fmla="*/ 381259 h 937637"/>
              <a:gd name="connsiteX15" fmla="*/ 712547 w 712572"/>
              <a:gd name="connsiteY15" fmla="*/ 659443 h 937637"/>
              <a:gd name="connsiteX16" fmla="*/ 388000 w 712572"/>
              <a:gd name="connsiteY16" fmla="*/ 396713 h 937637"/>
              <a:gd name="connsiteX17" fmla="*/ 380272 w 712572"/>
              <a:gd name="connsiteY17" fmla="*/ 401865 h 937637"/>
              <a:gd name="connsiteX18" fmla="*/ 215423 w 712572"/>
              <a:gd name="connsiteY18" fmla="*/ 44 h 937637"/>
              <a:gd name="connsiteX19" fmla="*/ 328757 w 712572"/>
              <a:gd name="connsiteY19" fmla="*/ 422471 h 937637"/>
              <a:gd name="connsiteX20" fmla="*/ 117543 w 712572"/>
              <a:gd name="connsiteY20" fmla="*/ 126257 h 937637"/>
              <a:gd name="connsiteX21" fmla="*/ 300423 w 712572"/>
              <a:gd name="connsiteY21" fmla="*/ 427623 h 937637"/>
              <a:gd name="connsiteX22" fmla="*/ 465273 w 712572"/>
              <a:gd name="connsiteY22" fmla="*/ 757322 h 937637"/>
              <a:gd name="connsiteX23" fmla="*/ 259211 w 712572"/>
              <a:gd name="connsiteY23" fmla="*/ 437926 h 937637"/>
              <a:gd name="connsiteX24" fmla="*/ 308151 w 712572"/>
              <a:gd name="connsiteY24" fmla="*/ 937626 h 937637"/>
              <a:gd name="connsiteX25" fmla="*/ 230877 w 712572"/>
              <a:gd name="connsiteY25" fmla="*/ 448229 h 937637"/>
              <a:gd name="connsiteX26" fmla="*/ 1633 w 712572"/>
              <a:gd name="connsiteY26" fmla="*/ 270500 h 937637"/>
              <a:gd name="connsiteX27" fmla="*/ 91786 w 712572"/>
              <a:gd name="connsiteY27" fmla="*/ 540957 h 937637"/>
              <a:gd name="connsiteX0" fmla="*/ 506485 w 882557"/>
              <a:gd name="connsiteY0" fmla="*/ 226712 h 937637"/>
              <a:gd name="connsiteX1" fmla="*/ 498758 w 882557"/>
              <a:gd name="connsiteY1" fmla="*/ 242167 h 937637"/>
              <a:gd name="connsiteX2" fmla="*/ 491031 w 882557"/>
              <a:gd name="connsiteY2" fmla="*/ 247318 h 937637"/>
              <a:gd name="connsiteX3" fmla="*/ 480728 w 882557"/>
              <a:gd name="connsiteY3" fmla="*/ 255046 h 937637"/>
              <a:gd name="connsiteX4" fmla="*/ 475576 w 882557"/>
              <a:gd name="connsiteY4" fmla="*/ 262773 h 937637"/>
              <a:gd name="connsiteX5" fmla="*/ 882548 w 882557"/>
              <a:gd name="connsiteY5" fmla="*/ 443077 h 937637"/>
              <a:gd name="connsiteX6" fmla="*/ 462697 w 882557"/>
              <a:gd name="connsiteY6" fmla="*/ 280803 h 937637"/>
              <a:gd name="connsiteX7" fmla="*/ 457546 w 882557"/>
              <a:gd name="connsiteY7" fmla="*/ 296258 h 937637"/>
              <a:gd name="connsiteX8" fmla="*/ 694516 w 882557"/>
              <a:gd name="connsiteY8" fmla="*/ 538381 h 937637"/>
              <a:gd name="connsiteX9" fmla="*/ 444667 w 882557"/>
              <a:gd name="connsiteY9" fmla="*/ 327167 h 937637"/>
              <a:gd name="connsiteX10" fmla="*/ 442091 w 882557"/>
              <a:gd name="connsiteY10" fmla="*/ 337470 h 937637"/>
              <a:gd name="connsiteX11" fmla="*/ 436939 w 882557"/>
              <a:gd name="connsiteY11" fmla="*/ 347774 h 937637"/>
              <a:gd name="connsiteX12" fmla="*/ 357091 w 882557"/>
              <a:gd name="connsiteY12" fmla="*/ 61862 h 937637"/>
              <a:gd name="connsiteX13" fmla="*/ 418909 w 882557"/>
              <a:gd name="connsiteY13" fmla="*/ 370955 h 937637"/>
              <a:gd name="connsiteX14" fmla="*/ 406030 w 882557"/>
              <a:gd name="connsiteY14" fmla="*/ 381259 h 937637"/>
              <a:gd name="connsiteX15" fmla="*/ 712547 w 882557"/>
              <a:gd name="connsiteY15" fmla="*/ 659443 h 937637"/>
              <a:gd name="connsiteX16" fmla="*/ 388000 w 882557"/>
              <a:gd name="connsiteY16" fmla="*/ 396713 h 937637"/>
              <a:gd name="connsiteX17" fmla="*/ 380272 w 882557"/>
              <a:gd name="connsiteY17" fmla="*/ 401865 h 937637"/>
              <a:gd name="connsiteX18" fmla="*/ 215423 w 882557"/>
              <a:gd name="connsiteY18" fmla="*/ 44 h 937637"/>
              <a:gd name="connsiteX19" fmla="*/ 328757 w 882557"/>
              <a:gd name="connsiteY19" fmla="*/ 422471 h 937637"/>
              <a:gd name="connsiteX20" fmla="*/ 117543 w 882557"/>
              <a:gd name="connsiteY20" fmla="*/ 126257 h 937637"/>
              <a:gd name="connsiteX21" fmla="*/ 300423 w 882557"/>
              <a:gd name="connsiteY21" fmla="*/ 427623 h 937637"/>
              <a:gd name="connsiteX22" fmla="*/ 465273 w 882557"/>
              <a:gd name="connsiteY22" fmla="*/ 757322 h 937637"/>
              <a:gd name="connsiteX23" fmla="*/ 259211 w 882557"/>
              <a:gd name="connsiteY23" fmla="*/ 437926 h 937637"/>
              <a:gd name="connsiteX24" fmla="*/ 308151 w 882557"/>
              <a:gd name="connsiteY24" fmla="*/ 937626 h 937637"/>
              <a:gd name="connsiteX25" fmla="*/ 230877 w 882557"/>
              <a:gd name="connsiteY25" fmla="*/ 448229 h 937637"/>
              <a:gd name="connsiteX26" fmla="*/ 1633 w 882557"/>
              <a:gd name="connsiteY26" fmla="*/ 270500 h 937637"/>
              <a:gd name="connsiteX27" fmla="*/ 91786 w 882557"/>
              <a:gd name="connsiteY27" fmla="*/ 540957 h 937637"/>
              <a:gd name="connsiteX0" fmla="*/ 506485 w 882557"/>
              <a:gd name="connsiteY0" fmla="*/ 332320 h 1043245"/>
              <a:gd name="connsiteX1" fmla="*/ 460122 w 882557"/>
              <a:gd name="connsiteY1" fmla="*/ 46 h 1043245"/>
              <a:gd name="connsiteX2" fmla="*/ 491031 w 882557"/>
              <a:gd name="connsiteY2" fmla="*/ 352926 h 1043245"/>
              <a:gd name="connsiteX3" fmla="*/ 480728 w 882557"/>
              <a:gd name="connsiteY3" fmla="*/ 360654 h 1043245"/>
              <a:gd name="connsiteX4" fmla="*/ 475576 w 882557"/>
              <a:gd name="connsiteY4" fmla="*/ 368381 h 1043245"/>
              <a:gd name="connsiteX5" fmla="*/ 882548 w 882557"/>
              <a:gd name="connsiteY5" fmla="*/ 548685 h 1043245"/>
              <a:gd name="connsiteX6" fmla="*/ 462697 w 882557"/>
              <a:gd name="connsiteY6" fmla="*/ 386411 h 1043245"/>
              <a:gd name="connsiteX7" fmla="*/ 457546 w 882557"/>
              <a:gd name="connsiteY7" fmla="*/ 401866 h 1043245"/>
              <a:gd name="connsiteX8" fmla="*/ 694516 w 882557"/>
              <a:gd name="connsiteY8" fmla="*/ 643989 h 1043245"/>
              <a:gd name="connsiteX9" fmla="*/ 444667 w 882557"/>
              <a:gd name="connsiteY9" fmla="*/ 432775 h 1043245"/>
              <a:gd name="connsiteX10" fmla="*/ 442091 w 882557"/>
              <a:gd name="connsiteY10" fmla="*/ 443078 h 1043245"/>
              <a:gd name="connsiteX11" fmla="*/ 436939 w 882557"/>
              <a:gd name="connsiteY11" fmla="*/ 453382 h 1043245"/>
              <a:gd name="connsiteX12" fmla="*/ 357091 w 882557"/>
              <a:gd name="connsiteY12" fmla="*/ 167470 h 1043245"/>
              <a:gd name="connsiteX13" fmla="*/ 418909 w 882557"/>
              <a:gd name="connsiteY13" fmla="*/ 476563 h 1043245"/>
              <a:gd name="connsiteX14" fmla="*/ 406030 w 882557"/>
              <a:gd name="connsiteY14" fmla="*/ 486867 h 1043245"/>
              <a:gd name="connsiteX15" fmla="*/ 712547 w 882557"/>
              <a:gd name="connsiteY15" fmla="*/ 765051 h 1043245"/>
              <a:gd name="connsiteX16" fmla="*/ 388000 w 882557"/>
              <a:gd name="connsiteY16" fmla="*/ 502321 h 1043245"/>
              <a:gd name="connsiteX17" fmla="*/ 380272 w 882557"/>
              <a:gd name="connsiteY17" fmla="*/ 507473 h 1043245"/>
              <a:gd name="connsiteX18" fmla="*/ 215423 w 882557"/>
              <a:gd name="connsiteY18" fmla="*/ 105652 h 1043245"/>
              <a:gd name="connsiteX19" fmla="*/ 328757 w 882557"/>
              <a:gd name="connsiteY19" fmla="*/ 528079 h 1043245"/>
              <a:gd name="connsiteX20" fmla="*/ 117543 w 882557"/>
              <a:gd name="connsiteY20" fmla="*/ 231865 h 1043245"/>
              <a:gd name="connsiteX21" fmla="*/ 300423 w 882557"/>
              <a:gd name="connsiteY21" fmla="*/ 533231 h 1043245"/>
              <a:gd name="connsiteX22" fmla="*/ 465273 w 882557"/>
              <a:gd name="connsiteY22" fmla="*/ 862930 h 1043245"/>
              <a:gd name="connsiteX23" fmla="*/ 259211 w 882557"/>
              <a:gd name="connsiteY23" fmla="*/ 543534 h 1043245"/>
              <a:gd name="connsiteX24" fmla="*/ 308151 w 882557"/>
              <a:gd name="connsiteY24" fmla="*/ 1043234 h 1043245"/>
              <a:gd name="connsiteX25" fmla="*/ 230877 w 882557"/>
              <a:gd name="connsiteY25" fmla="*/ 553837 h 1043245"/>
              <a:gd name="connsiteX26" fmla="*/ 1633 w 882557"/>
              <a:gd name="connsiteY26" fmla="*/ 376108 h 1043245"/>
              <a:gd name="connsiteX27" fmla="*/ 91786 w 882557"/>
              <a:gd name="connsiteY27" fmla="*/ 646565 h 1043245"/>
              <a:gd name="connsiteX0" fmla="*/ 993307 w 993307"/>
              <a:gd name="connsiteY0" fmla="*/ 268386 h 1043706"/>
              <a:gd name="connsiteX1" fmla="*/ 460122 w 993307"/>
              <a:gd name="connsiteY1" fmla="*/ 507 h 1043706"/>
              <a:gd name="connsiteX2" fmla="*/ 491031 w 993307"/>
              <a:gd name="connsiteY2" fmla="*/ 353387 h 1043706"/>
              <a:gd name="connsiteX3" fmla="*/ 480728 w 993307"/>
              <a:gd name="connsiteY3" fmla="*/ 361115 h 1043706"/>
              <a:gd name="connsiteX4" fmla="*/ 475576 w 993307"/>
              <a:gd name="connsiteY4" fmla="*/ 368842 h 1043706"/>
              <a:gd name="connsiteX5" fmla="*/ 882548 w 993307"/>
              <a:gd name="connsiteY5" fmla="*/ 549146 h 1043706"/>
              <a:gd name="connsiteX6" fmla="*/ 462697 w 993307"/>
              <a:gd name="connsiteY6" fmla="*/ 386872 h 1043706"/>
              <a:gd name="connsiteX7" fmla="*/ 457546 w 993307"/>
              <a:gd name="connsiteY7" fmla="*/ 402327 h 1043706"/>
              <a:gd name="connsiteX8" fmla="*/ 694516 w 993307"/>
              <a:gd name="connsiteY8" fmla="*/ 644450 h 1043706"/>
              <a:gd name="connsiteX9" fmla="*/ 444667 w 993307"/>
              <a:gd name="connsiteY9" fmla="*/ 433236 h 1043706"/>
              <a:gd name="connsiteX10" fmla="*/ 442091 w 993307"/>
              <a:gd name="connsiteY10" fmla="*/ 443539 h 1043706"/>
              <a:gd name="connsiteX11" fmla="*/ 436939 w 993307"/>
              <a:gd name="connsiteY11" fmla="*/ 453843 h 1043706"/>
              <a:gd name="connsiteX12" fmla="*/ 357091 w 993307"/>
              <a:gd name="connsiteY12" fmla="*/ 167931 h 1043706"/>
              <a:gd name="connsiteX13" fmla="*/ 418909 w 993307"/>
              <a:gd name="connsiteY13" fmla="*/ 477024 h 1043706"/>
              <a:gd name="connsiteX14" fmla="*/ 406030 w 993307"/>
              <a:gd name="connsiteY14" fmla="*/ 487328 h 1043706"/>
              <a:gd name="connsiteX15" fmla="*/ 712547 w 993307"/>
              <a:gd name="connsiteY15" fmla="*/ 765512 h 1043706"/>
              <a:gd name="connsiteX16" fmla="*/ 388000 w 993307"/>
              <a:gd name="connsiteY16" fmla="*/ 502782 h 1043706"/>
              <a:gd name="connsiteX17" fmla="*/ 380272 w 993307"/>
              <a:gd name="connsiteY17" fmla="*/ 507934 h 1043706"/>
              <a:gd name="connsiteX18" fmla="*/ 215423 w 993307"/>
              <a:gd name="connsiteY18" fmla="*/ 106113 h 1043706"/>
              <a:gd name="connsiteX19" fmla="*/ 328757 w 993307"/>
              <a:gd name="connsiteY19" fmla="*/ 528540 h 1043706"/>
              <a:gd name="connsiteX20" fmla="*/ 117543 w 993307"/>
              <a:gd name="connsiteY20" fmla="*/ 232326 h 1043706"/>
              <a:gd name="connsiteX21" fmla="*/ 300423 w 993307"/>
              <a:gd name="connsiteY21" fmla="*/ 533692 h 1043706"/>
              <a:gd name="connsiteX22" fmla="*/ 465273 w 993307"/>
              <a:gd name="connsiteY22" fmla="*/ 863391 h 1043706"/>
              <a:gd name="connsiteX23" fmla="*/ 259211 w 993307"/>
              <a:gd name="connsiteY23" fmla="*/ 543995 h 1043706"/>
              <a:gd name="connsiteX24" fmla="*/ 308151 w 993307"/>
              <a:gd name="connsiteY24" fmla="*/ 1043695 h 1043706"/>
              <a:gd name="connsiteX25" fmla="*/ 230877 w 993307"/>
              <a:gd name="connsiteY25" fmla="*/ 554298 h 1043706"/>
              <a:gd name="connsiteX26" fmla="*/ 1633 w 993307"/>
              <a:gd name="connsiteY26" fmla="*/ 376569 h 1043706"/>
              <a:gd name="connsiteX27" fmla="*/ 91786 w 993307"/>
              <a:gd name="connsiteY27" fmla="*/ 647026 h 1043706"/>
              <a:gd name="connsiteX0" fmla="*/ 993307 w 993307"/>
              <a:gd name="connsiteY0" fmla="*/ 268386 h 1043706"/>
              <a:gd name="connsiteX1" fmla="*/ 460122 w 993307"/>
              <a:gd name="connsiteY1" fmla="*/ 507 h 1043706"/>
              <a:gd name="connsiteX2" fmla="*/ 491031 w 993307"/>
              <a:gd name="connsiteY2" fmla="*/ 353387 h 1043706"/>
              <a:gd name="connsiteX3" fmla="*/ 679063 w 993307"/>
              <a:gd name="connsiteY3" fmla="*/ 327630 h 1043706"/>
              <a:gd name="connsiteX4" fmla="*/ 475576 w 993307"/>
              <a:gd name="connsiteY4" fmla="*/ 368842 h 1043706"/>
              <a:gd name="connsiteX5" fmla="*/ 882548 w 993307"/>
              <a:gd name="connsiteY5" fmla="*/ 549146 h 1043706"/>
              <a:gd name="connsiteX6" fmla="*/ 462697 w 993307"/>
              <a:gd name="connsiteY6" fmla="*/ 386872 h 1043706"/>
              <a:gd name="connsiteX7" fmla="*/ 457546 w 993307"/>
              <a:gd name="connsiteY7" fmla="*/ 402327 h 1043706"/>
              <a:gd name="connsiteX8" fmla="*/ 694516 w 993307"/>
              <a:gd name="connsiteY8" fmla="*/ 644450 h 1043706"/>
              <a:gd name="connsiteX9" fmla="*/ 444667 w 993307"/>
              <a:gd name="connsiteY9" fmla="*/ 433236 h 1043706"/>
              <a:gd name="connsiteX10" fmla="*/ 442091 w 993307"/>
              <a:gd name="connsiteY10" fmla="*/ 443539 h 1043706"/>
              <a:gd name="connsiteX11" fmla="*/ 436939 w 993307"/>
              <a:gd name="connsiteY11" fmla="*/ 453843 h 1043706"/>
              <a:gd name="connsiteX12" fmla="*/ 357091 w 993307"/>
              <a:gd name="connsiteY12" fmla="*/ 167931 h 1043706"/>
              <a:gd name="connsiteX13" fmla="*/ 418909 w 993307"/>
              <a:gd name="connsiteY13" fmla="*/ 477024 h 1043706"/>
              <a:gd name="connsiteX14" fmla="*/ 406030 w 993307"/>
              <a:gd name="connsiteY14" fmla="*/ 487328 h 1043706"/>
              <a:gd name="connsiteX15" fmla="*/ 712547 w 993307"/>
              <a:gd name="connsiteY15" fmla="*/ 765512 h 1043706"/>
              <a:gd name="connsiteX16" fmla="*/ 388000 w 993307"/>
              <a:gd name="connsiteY16" fmla="*/ 502782 h 1043706"/>
              <a:gd name="connsiteX17" fmla="*/ 380272 w 993307"/>
              <a:gd name="connsiteY17" fmla="*/ 507934 h 1043706"/>
              <a:gd name="connsiteX18" fmla="*/ 215423 w 993307"/>
              <a:gd name="connsiteY18" fmla="*/ 106113 h 1043706"/>
              <a:gd name="connsiteX19" fmla="*/ 328757 w 993307"/>
              <a:gd name="connsiteY19" fmla="*/ 528540 h 1043706"/>
              <a:gd name="connsiteX20" fmla="*/ 117543 w 993307"/>
              <a:gd name="connsiteY20" fmla="*/ 232326 h 1043706"/>
              <a:gd name="connsiteX21" fmla="*/ 300423 w 993307"/>
              <a:gd name="connsiteY21" fmla="*/ 533692 h 1043706"/>
              <a:gd name="connsiteX22" fmla="*/ 465273 w 993307"/>
              <a:gd name="connsiteY22" fmla="*/ 863391 h 1043706"/>
              <a:gd name="connsiteX23" fmla="*/ 259211 w 993307"/>
              <a:gd name="connsiteY23" fmla="*/ 543995 h 1043706"/>
              <a:gd name="connsiteX24" fmla="*/ 308151 w 993307"/>
              <a:gd name="connsiteY24" fmla="*/ 1043695 h 1043706"/>
              <a:gd name="connsiteX25" fmla="*/ 230877 w 993307"/>
              <a:gd name="connsiteY25" fmla="*/ 554298 h 1043706"/>
              <a:gd name="connsiteX26" fmla="*/ 1633 w 993307"/>
              <a:gd name="connsiteY26" fmla="*/ 376569 h 1043706"/>
              <a:gd name="connsiteX27" fmla="*/ 91786 w 993307"/>
              <a:gd name="connsiteY27" fmla="*/ 647026 h 1043706"/>
              <a:gd name="connsiteX0" fmla="*/ 2805018 w 2805018"/>
              <a:gd name="connsiteY0" fmla="*/ 268386 h 1043706"/>
              <a:gd name="connsiteX1" fmla="*/ 2271833 w 2805018"/>
              <a:gd name="connsiteY1" fmla="*/ 507 h 1043706"/>
              <a:gd name="connsiteX2" fmla="*/ 2302742 w 2805018"/>
              <a:gd name="connsiteY2" fmla="*/ 353387 h 1043706"/>
              <a:gd name="connsiteX3" fmla="*/ 2490774 w 2805018"/>
              <a:gd name="connsiteY3" fmla="*/ 327630 h 1043706"/>
              <a:gd name="connsiteX4" fmla="*/ 2287287 w 2805018"/>
              <a:gd name="connsiteY4" fmla="*/ 368842 h 1043706"/>
              <a:gd name="connsiteX5" fmla="*/ 2694259 w 2805018"/>
              <a:gd name="connsiteY5" fmla="*/ 549146 h 1043706"/>
              <a:gd name="connsiteX6" fmla="*/ 2274408 w 2805018"/>
              <a:gd name="connsiteY6" fmla="*/ 386872 h 1043706"/>
              <a:gd name="connsiteX7" fmla="*/ 2269257 w 2805018"/>
              <a:gd name="connsiteY7" fmla="*/ 402327 h 1043706"/>
              <a:gd name="connsiteX8" fmla="*/ 2506227 w 2805018"/>
              <a:gd name="connsiteY8" fmla="*/ 644450 h 1043706"/>
              <a:gd name="connsiteX9" fmla="*/ 2256378 w 2805018"/>
              <a:gd name="connsiteY9" fmla="*/ 433236 h 1043706"/>
              <a:gd name="connsiteX10" fmla="*/ 2253802 w 2805018"/>
              <a:gd name="connsiteY10" fmla="*/ 443539 h 1043706"/>
              <a:gd name="connsiteX11" fmla="*/ 2248650 w 2805018"/>
              <a:gd name="connsiteY11" fmla="*/ 453843 h 1043706"/>
              <a:gd name="connsiteX12" fmla="*/ 2168802 w 2805018"/>
              <a:gd name="connsiteY12" fmla="*/ 167931 h 1043706"/>
              <a:gd name="connsiteX13" fmla="*/ 2230620 w 2805018"/>
              <a:gd name="connsiteY13" fmla="*/ 477024 h 1043706"/>
              <a:gd name="connsiteX14" fmla="*/ 2217741 w 2805018"/>
              <a:gd name="connsiteY14" fmla="*/ 487328 h 1043706"/>
              <a:gd name="connsiteX15" fmla="*/ 2524258 w 2805018"/>
              <a:gd name="connsiteY15" fmla="*/ 765512 h 1043706"/>
              <a:gd name="connsiteX16" fmla="*/ 2199711 w 2805018"/>
              <a:gd name="connsiteY16" fmla="*/ 502782 h 1043706"/>
              <a:gd name="connsiteX17" fmla="*/ 2191983 w 2805018"/>
              <a:gd name="connsiteY17" fmla="*/ 507934 h 1043706"/>
              <a:gd name="connsiteX18" fmla="*/ 2027134 w 2805018"/>
              <a:gd name="connsiteY18" fmla="*/ 106113 h 1043706"/>
              <a:gd name="connsiteX19" fmla="*/ 2140468 w 2805018"/>
              <a:gd name="connsiteY19" fmla="*/ 528540 h 1043706"/>
              <a:gd name="connsiteX20" fmla="*/ 1929254 w 2805018"/>
              <a:gd name="connsiteY20" fmla="*/ 232326 h 1043706"/>
              <a:gd name="connsiteX21" fmla="*/ 2112134 w 2805018"/>
              <a:gd name="connsiteY21" fmla="*/ 533692 h 1043706"/>
              <a:gd name="connsiteX22" fmla="*/ 2276984 w 2805018"/>
              <a:gd name="connsiteY22" fmla="*/ 863391 h 1043706"/>
              <a:gd name="connsiteX23" fmla="*/ 2070922 w 2805018"/>
              <a:gd name="connsiteY23" fmla="*/ 543995 h 1043706"/>
              <a:gd name="connsiteX24" fmla="*/ 2119862 w 2805018"/>
              <a:gd name="connsiteY24" fmla="*/ 1043695 h 1043706"/>
              <a:gd name="connsiteX25" fmla="*/ 2042588 w 2805018"/>
              <a:gd name="connsiteY25" fmla="*/ 554298 h 1043706"/>
              <a:gd name="connsiteX26" fmla="*/ 1813344 w 2805018"/>
              <a:gd name="connsiteY26" fmla="*/ 376569 h 1043706"/>
              <a:gd name="connsiteX27" fmla="*/ 0 w 2805018"/>
              <a:gd name="connsiteY27" fmla="*/ 49446 h 1043706"/>
              <a:gd name="connsiteX0" fmla="*/ 2805018 w 2805018"/>
              <a:gd name="connsiteY0" fmla="*/ 268386 h 1043706"/>
              <a:gd name="connsiteX1" fmla="*/ 2271833 w 2805018"/>
              <a:gd name="connsiteY1" fmla="*/ 507 h 1043706"/>
              <a:gd name="connsiteX2" fmla="*/ 2302742 w 2805018"/>
              <a:gd name="connsiteY2" fmla="*/ 353387 h 1043706"/>
              <a:gd name="connsiteX3" fmla="*/ 2490774 w 2805018"/>
              <a:gd name="connsiteY3" fmla="*/ 327630 h 1043706"/>
              <a:gd name="connsiteX4" fmla="*/ 2287287 w 2805018"/>
              <a:gd name="connsiteY4" fmla="*/ 368842 h 1043706"/>
              <a:gd name="connsiteX5" fmla="*/ 2694259 w 2805018"/>
              <a:gd name="connsiteY5" fmla="*/ 549146 h 1043706"/>
              <a:gd name="connsiteX6" fmla="*/ 2274408 w 2805018"/>
              <a:gd name="connsiteY6" fmla="*/ 386872 h 1043706"/>
              <a:gd name="connsiteX7" fmla="*/ 2269257 w 2805018"/>
              <a:gd name="connsiteY7" fmla="*/ 402327 h 1043706"/>
              <a:gd name="connsiteX8" fmla="*/ 2506227 w 2805018"/>
              <a:gd name="connsiteY8" fmla="*/ 644450 h 1043706"/>
              <a:gd name="connsiteX9" fmla="*/ 2256378 w 2805018"/>
              <a:gd name="connsiteY9" fmla="*/ 433236 h 1043706"/>
              <a:gd name="connsiteX10" fmla="*/ 2253802 w 2805018"/>
              <a:gd name="connsiteY10" fmla="*/ 443539 h 1043706"/>
              <a:gd name="connsiteX11" fmla="*/ 2248650 w 2805018"/>
              <a:gd name="connsiteY11" fmla="*/ 453843 h 1043706"/>
              <a:gd name="connsiteX12" fmla="*/ 2168802 w 2805018"/>
              <a:gd name="connsiteY12" fmla="*/ 167931 h 1043706"/>
              <a:gd name="connsiteX13" fmla="*/ 2230620 w 2805018"/>
              <a:gd name="connsiteY13" fmla="*/ 477024 h 1043706"/>
              <a:gd name="connsiteX14" fmla="*/ 2217741 w 2805018"/>
              <a:gd name="connsiteY14" fmla="*/ 487328 h 1043706"/>
              <a:gd name="connsiteX15" fmla="*/ 2524258 w 2805018"/>
              <a:gd name="connsiteY15" fmla="*/ 765512 h 1043706"/>
              <a:gd name="connsiteX16" fmla="*/ 2199711 w 2805018"/>
              <a:gd name="connsiteY16" fmla="*/ 502782 h 1043706"/>
              <a:gd name="connsiteX17" fmla="*/ 2191983 w 2805018"/>
              <a:gd name="connsiteY17" fmla="*/ 507934 h 1043706"/>
              <a:gd name="connsiteX18" fmla="*/ 2027134 w 2805018"/>
              <a:gd name="connsiteY18" fmla="*/ 106113 h 1043706"/>
              <a:gd name="connsiteX19" fmla="*/ 2140468 w 2805018"/>
              <a:gd name="connsiteY19" fmla="*/ 528540 h 1043706"/>
              <a:gd name="connsiteX20" fmla="*/ 1929254 w 2805018"/>
              <a:gd name="connsiteY20" fmla="*/ 232326 h 1043706"/>
              <a:gd name="connsiteX21" fmla="*/ 2112134 w 2805018"/>
              <a:gd name="connsiteY21" fmla="*/ 533692 h 1043706"/>
              <a:gd name="connsiteX22" fmla="*/ 2276984 w 2805018"/>
              <a:gd name="connsiteY22" fmla="*/ 863391 h 1043706"/>
              <a:gd name="connsiteX23" fmla="*/ 2070922 w 2805018"/>
              <a:gd name="connsiteY23" fmla="*/ 543995 h 1043706"/>
              <a:gd name="connsiteX24" fmla="*/ 2119862 w 2805018"/>
              <a:gd name="connsiteY24" fmla="*/ 1043695 h 1043706"/>
              <a:gd name="connsiteX25" fmla="*/ 2042588 w 2805018"/>
              <a:gd name="connsiteY25" fmla="*/ 554298 h 1043706"/>
              <a:gd name="connsiteX26" fmla="*/ 203485 w 2805018"/>
              <a:gd name="connsiteY26" fmla="*/ 353387 h 1043706"/>
              <a:gd name="connsiteX27" fmla="*/ 0 w 2805018"/>
              <a:gd name="connsiteY27" fmla="*/ 49446 h 1043706"/>
              <a:gd name="connsiteX0" fmla="*/ 2805018 w 2805018"/>
              <a:gd name="connsiteY0" fmla="*/ 268386 h 1279599"/>
              <a:gd name="connsiteX1" fmla="*/ 2271833 w 2805018"/>
              <a:gd name="connsiteY1" fmla="*/ 507 h 1279599"/>
              <a:gd name="connsiteX2" fmla="*/ 2302742 w 2805018"/>
              <a:gd name="connsiteY2" fmla="*/ 353387 h 1279599"/>
              <a:gd name="connsiteX3" fmla="*/ 2490774 w 2805018"/>
              <a:gd name="connsiteY3" fmla="*/ 327630 h 1279599"/>
              <a:gd name="connsiteX4" fmla="*/ 2287287 w 2805018"/>
              <a:gd name="connsiteY4" fmla="*/ 368842 h 1279599"/>
              <a:gd name="connsiteX5" fmla="*/ 2694259 w 2805018"/>
              <a:gd name="connsiteY5" fmla="*/ 549146 h 1279599"/>
              <a:gd name="connsiteX6" fmla="*/ 2274408 w 2805018"/>
              <a:gd name="connsiteY6" fmla="*/ 386872 h 1279599"/>
              <a:gd name="connsiteX7" fmla="*/ 2269257 w 2805018"/>
              <a:gd name="connsiteY7" fmla="*/ 402327 h 1279599"/>
              <a:gd name="connsiteX8" fmla="*/ 2506227 w 2805018"/>
              <a:gd name="connsiteY8" fmla="*/ 644450 h 1279599"/>
              <a:gd name="connsiteX9" fmla="*/ 2256378 w 2805018"/>
              <a:gd name="connsiteY9" fmla="*/ 433236 h 1279599"/>
              <a:gd name="connsiteX10" fmla="*/ 2253802 w 2805018"/>
              <a:gd name="connsiteY10" fmla="*/ 443539 h 1279599"/>
              <a:gd name="connsiteX11" fmla="*/ 2248650 w 2805018"/>
              <a:gd name="connsiteY11" fmla="*/ 453843 h 1279599"/>
              <a:gd name="connsiteX12" fmla="*/ 2168802 w 2805018"/>
              <a:gd name="connsiteY12" fmla="*/ 167931 h 1279599"/>
              <a:gd name="connsiteX13" fmla="*/ 2230620 w 2805018"/>
              <a:gd name="connsiteY13" fmla="*/ 477024 h 1279599"/>
              <a:gd name="connsiteX14" fmla="*/ 2217741 w 2805018"/>
              <a:gd name="connsiteY14" fmla="*/ 487328 h 1279599"/>
              <a:gd name="connsiteX15" fmla="*/ 2524258 w 2805018"/>
              <a:gd name="connsiteY15" fmla="*/ 765512 h 1279599"/>
              <a:gd name="connsiteX16" fmla="*/ 2199711 w 2805018"/>
              <a:gd name="connsiteY16" fmla="*/ 502782 h 1279599"/>
              <a:gd name="connsiteX17" fmla="*/ 2191983 w 2805018"/>
              <a:gd name="connsiteY17" fmla="*/ 507934 h 1279599"/>
              <a:gd name="connsiteX18" fmla="*/ 2027134 w 2805018"/>
              <a:gd name="connsiteY18" fmla="*/ 106113 h 1279599"/>
              <a:gd name="connsiteX19" fmla="*/ 2140468 w 2805018"/>
              <a:gd name="connsiteY19" fmla="*/ 528540 h 1279599"/>
              <a:gd name="connsiteX20" fmla="*/ 1929254 w 2805018"/>
              <a:gd name="connsiteY20" fmla="*/ 232326 h 1279599"/>
              <a:gd name="connsiteX21" fmla="*/ 2112134 w 2805018"/>
              <a:gd name="connsiteY21" fmla="*/ 533692 h 1279599"/>
              <a:gd name="connsiteX22" fmla="*/ 2276984 w 2805018"/>
              <a:gd name="connsiteY22" fmla="*/ 863391 h 1279599"/>
              <a:gd name="connsiteX23" fmla="*/ 2534561 w 2805018"/>
              <a:gd name="connsiteY23" fmla="*/ 1275515 h 1279599"/>
              <a:gd name="connsiteX24" fmla="*/ 2119862 w 2805018"/>
              <a:gd name="connsiteY24" fmla="*/ 1043695 h 1279599"/>
              <a:gd name="connsiteX25" fmla="*/ 2042588 w 2805018"/>
              <a:gd name="connsiteY25" fmla="*/ 554298 h 1279599"/>
              <a:gd name="connsiteX26" fmla="*/ 203485 w 2805018"/>
              <a:gd name="connsiteY26" fmla="*/ 353387 h 1279599"/>
              <a:gd name="connsiteX27" fmla="*/ 0 w 2805018"/>
              <a:gd name="connsiteY27" fmla="*/ 49446 h 1279599"/>
              <a:gd name="connsiteX0" fmla="*/ 2805018 w 2805018"/>
              <a:gd name="connsiteY0" fmla="*/ 268386 h 1278764"/>
              <a:gd name="connsiteX1" fmla="*/ 2271833 w 2805018"/>
              <a:gd name="connsiteY1" fmla="*/ 507 h 1278764"/>
              <a:gd name="connsiteX2" fmla="*/ 2302742 w 2805018"/>
              <a:gd name="connsiteY2" fmla="*/ 353387 h 1278764"/>
              <a:gd name="connsiteX3" fmla="*/ 2490774 w 2805018"/>
              <a:gd name="connsiteY3" fmla="*/ 327630 h 1278764"/>
              <a:gd name="connsiteX4" fmla="*/ 2287287 w 2805018"/>
              <a:gd name="connsiteY4" fmla="*/ 368842 h 1278764"/>
              <a:gd name="connsiteX5" fmla="*/ 2694259 w 2805018"/>
              <a:gd name="connsiteY5" fmla="*/ 549146 h 1278764"/>
              <a:gd name="connsiteX6" fmla="*/ 2274408 w 2805018"/>
              <a:gd name="connsiteY6" fmla="*/ 386872 h 1278764"/>
              <a:gd name="connsiteX7" fmla="*/ 2269257 w 2805018"/>
              <a:gd name="connsiteY7" fmla="*/ 402327 h 1278764"/>
              <a:gd name="connsiteX8" fmla="*/ 2506227 w 2805018"/>
              <a:gd name="connsiteY8" fmla="*/ 644450 h 1278764"/>
              <a:gd name="connsiteX9" fmla="*/ 2256378 w 2805018"/>
              <a:gd name="connsiteY9" fmla="*/ 433236 h 1278764"/>
              <a:gd name="connsiteX10" fmla="*/ 2253802 w 2805018"/>
              <a:gd name="connsiteY10" fmla="*/ 443539 h 1278764"/>
              <a:gd name="connsiteX11" fmla="*/ 2248650 w 2805018"/>
              <a:gd name="connsiteY11" fmla="*/ 453843 h 1278764"/>
              <a:gd name="connsiteX12" fmla="*/ 2168802 w 2805018"/>
              <a:gd name="connsiteY12" fmla="*/ 167931 h 1278764"/>
              <a:gd name="connsiteX13" fmla="*/ 2230620 w 2805018"/>
              <a:gd name="connsiteY13" fmla="*/ 477024 h 1278764"/>
              <a:gd name="connsiteX14" fmla="*/ 2217741 w 2805018"/>
              <a:gd name="connsiteY14" fmla="*/ 487328 h 1278764"/>
              <a:gd name="connsiteX15" fmla="*/ 2524258 w 2805018"/>
              <a:gd name="connsiteY15" fmla="*/ 765512 h 1278764"/>
              <a:gd name="connsiteX16" fmla="*/ 2199711 w 2805018"/>
              <a:gd name="connsiteY16" fmla="*/ 502782 h 1278764"/>
              <a:gd name="connsiteX17" fmla="*/ 2191983 w 2805018"/>
              <a:gd name="connsiteY17" fmla="*/ 507934 h 1278764"/>
              <a:gd name="connsiteX18" fmla="*/ 2027134 w 2805018"/>
              <a:gd name="connsiteY18" fmla="*/ 106113 h 1278764"/>
              <a:gd name="connsiteX19" fmla="*/ 2140468 w 2805018"/>
              <a:gd name="connsiteY19" fmla="*/ 528540 h 1278764"/>
              <a:gd name="connsiteX20" fmla="*/ 1929254 w 2805018"/>
              <a:gd name="connsiteY20" fmla="*/ 232326 h 1278764"/>
              <a:gd name="connsiteX21" fmla="*/ 2112134 w 2805018"/>
              <a:gd name="connsiteY21" fmla="*/ 533692 h 1278764"/>
              <a:gd name="connsiteX22" fmla="*/ 2276984 w 2805018"/>
              <a:gd name="connsiteY22" fmla="*/ 863391 h 1278764"/>
              <a:gd name="connsiteX23" fmla="*/ 2534561 w 2805018"/>
              <a:gd name="connsiteY23" fmla="*/ 1275515 h 1278764"/>
              <a:gd name="connsiteX24" fmla="*/ 2119862 w 2805018"/>
              <a:gd name="connsiteY24" fmla="*/ 1043695 h 1278764"/>
              <a:gd name="connsiteX25" fmla="*/ 829399 w 2805018"/>
              <a:gd name="connsiteY25" fmla="*/ 822178 h 1278764"/>
              <a:gd name="connsiteX26" fmla="*/ 203485 w 2805018"/>
              <a:gd name="connsiteY26" fmla="*/ 353387 h 1278764"/>
              <a:gd name="connsiteX27" fmla="*/ 0 w 2805018"/>
              <a:gd name="connsiteY27" fmla="*/ 49446 h 1278764"/>
              <a:gd name="connsiteX0" fmla="*/ 2805018 w 2805018"/>
              <a:gd name="connsiteY0" fmla="*/ 268386 h 1278764"/>
              <a:gd name="connsiteX1" fmla="*/ 2271833 w 2805018"/>
              <a:gd name="connsiteY1" fmla="*/ 507 h 1278764"/>
              <a:gd name="connsiteX2" fmla="*/ 2302742 w 2805018"/>
              <a:gd name="connsiteY2" fmla="*/ 353387 h 1278764"/>
              <a:gd name="connsiteX3" fmla="*/ 2490774 w 2805018"/>
              <a:gd name="connsiteY3" fmla="*/ 327630 h 1278764"/>
              <a:gd name="connsiteX4" fmla="*/ 2287287 w 2805018"/>
              <a:gd name="connsiteY4" fmla="*/ 368842 h 1278764"/>
              <a:gd name="connsiteX5" fmla="*/ 2694259 w 2805018"/>
              <a:gd name="connsiteY5" fmla="*/ 549146 h 1278764"/>
              <a:gd name="connsiteX6" fmla="*/ 2274408 w 2805018"/>
              <a:gd name="connsiteY6" fmla="*/ 386872 h 1278764"/>
              <a:gd name="connsiteX7" fmla="*/ 2269257 w 2805018"/>
              <a:gd name="connsiteY7" fmla="*/ 402327 h 1278764"/>
              <a:gd name="connsiteX8" fmla="*/ 2506227 w 2805018"/>
              <a:gd name="connsiteY8" fmla="*/ 644450 h 1278764"/>
              <a:gd name="connsiteX9" fmla="*/ 2256378 w 2805018"/>
              <a:gd name="connsiteY9" fmla="*/ 433236 h 1278764"/>
              <a:gd name="connsiteX10" fmla="*/ 2253802 w 2805018"/>
              <a:gd name="connsiteY10" fmla="*/ 443539 h 1278764"/>
              <a:gd name="connsiteX11" fmla="*/ 2248650 w 2805018"/>
              <a:gd name="connsiteY11" fmla="*/ 453843 h 1278764"/>
              <a:gd name="connsiteX12" fmla="*/ 2168802 w 2805018"/>
              <a:gd name="connsiteY12" fmla="*/ 167931 h 1278764"/>
              <a:gd name="connsiteX13" fmla="*/ 2230620 w 2805018"/>
              <a:gd name="connsiteY13" fmla="*/ 477024 h 1278764"/>
              <a:gd name="connsiteX14" fmla="*/ 2217741 w 2805018"/>
              <a:gd name="connsiteY14" fmla="*/ 487328 h 1278764"/>
              <a:gd name="connsiteX15" fmla="*/ 2524258 w 2805018"/>
              <a:gd name="connsiteY15" fmla="*/ 765512 h 1278764"/>
              <a:gd name="connsiteX16" fmla="*/ 2199711 w 2805018"/>
              <a:gd name="connsiteY16" fmla="*/ 502782 h 1278764"/>
              <a:gd name="connsiteX17" fmla="*/ 2191983 w 2805018"/>
              <a:gd name="connsiteY17" fmla="*/ 507934 h 1278764"/>
              <a:gd name="connsiteX18" fmla="*/ 2027134 w 2805018"/>
              <a:gd name="connsiteY18" fmla="*/ 106113 h 1278764"/>
              <a:gd name="connsiteX19" fmla="*/ 2140468 w 2805018"/>
              <a:gd name="connsiteY19" fmla="*/ 528540 h 1278764"/>
              <a:gd name="connsiteX20" fmla="*/ 1929254 w 2805018"/>
              <a:gd name="connsiteY20" fmla="*/ 232326 h 1278764"/>
              <a:gd name="connsiteX21" fmla="*/ 1205462 w 2805018"/>
              <a:gd name="connsiteY21" fmla="*/ 577480 h 1278764"/>
              <a:gd name="connsiteX22" fmla="*/ 2276984 w 2805018"/>
              <a:gd name="connsiteY22" fmla="*/ 863391 h 1278764"/>
              <a:gd name="connsiteX23" fmla="*/ 2534561 w 2805018"/>
              <a:gd name="connsiteY23" fmla="*/ 1275515 h 1278764"/>
              <a:gd name="connsiteX24" fmla="*/ 2119862 w 2805018"/>
              <a:gd name="connsiteY24" fmla="*/ 1043695 h 1278764"/>
              <a:gd name="connsiteX25" fmla="*/ 829399 w 2805018"/>
              <a:gd name="connsiteY25" fmla="*/ 822178 h 1278764"/>
              <a:gd name="connsiteX26" fmla="*/ 203485 w 2805018"/>
              <a:gd name="connsiteY26" fmla="*/ 353387 h 1278764"/>
              <a:gd name="connsiteX27" fmla="*/ 0 w 2805018"/>
              <a:gd name="connsiteY27" fmla="*/ 49446 h 1278764"/>
              <a:gd name="connsiteX0" fmla="*/ 2805018 w 2805018"/>
              <a:gd name="connsiteY0" fmla="*/ 451740 h 1462118"/>
              <a:gd name="connsiteX1" fmla="*/ 2271833 w 2805018"/>
              <a:gd name="connsiteY1" fmla="*/ 183861 h 1462118"/>
              <a:gd name="connsiteX2" fmla="*/ 2302742 w 2805018"/>
              <a:gd name="connsiteY2" fmla="*/ 536741 h 1462118"/>
              <a:gd name="connsiteX3" fmla="*/ 2490774 w 2805018"/>
              <a:gd name="connsiteY3" fmla="*/ 510984 h 1462118"/>
              <a:gd name="connsiteX4" fmla="*/ 2287287 w 2805018"/>
              <a:gd name="connsiteY4" fmla="*/ 552196 h 1462118"/>
              <a:gd name="connsiteX5" fmla="*/ 2694259 w 2805018"/>
              <a:gd name="connsiteY5" fmla="*/ 732500 h 1462118"/>
              <a:gd name="connsiteX6" fmla="*/ 2274408 w 2805018"/>
              <a:gd name="connsiteY6" fmla="*/ 570226 h 1462118"/>
              <a:gd name="connsiteX7" fmla="*/ 2269257 w 2805018"/>
              <a:gd name="connsiteY7" fmla="*/ 585681 h 1462118"/>
              <a:gd name="connsiteX8" fmla="*/ 2506227 w 2805018"/>
              <a:gd name="connsiteY8" fmla="*/ 827804 h 1462118"/>
              <a:gd name="connsiteX9" fmla="*/ 2256378 w 2805018"/>
              <a:gd name="connsiteY9" fmla="*/ 616590 h 1462118"/>
              <a:gd name="connsiteX10" fmla="*/ 2253802 w 2805018"/>
              <a:gd name="connsiteY10" fmla="*/ 626893 h 1462118"/>
              <a:gd name="connsiteX11" fmla="*/ 2248650 w 2805018"/>
              <a:gd name="connsiteY11" fmla="*/ 637197 h 1462118"/>
              <a:gd name="connsiteX12" fmla="*/ 2168802 w 2805018"/>
              <a:gd name="connsiteY12" fmla="*/ 351285 h 1462118"/>
              <a:gd name="connsiteX13" fmla="*/ 2230620 w 2805018"/>
              <a:gd name="connsiteY13" fmla="*/ 660378 h 1462118"/>
              <a:gd name="connsiteX14" fmla="*/ 2217741 w 2805018"/>
              <a:gd name="connsiteY14" fmla="*/ 670682 h 1462118"/>
              <a:gd name="connsiteX15" fmla="*/ 2524258 w 2805018"/>
              <a:gd name="connsiteY15" fmla="*/ 948866 h 1462118"/>
              <a:gd name="connsiteX16" fmla="*/ 2199711 w 2805018"/>
              <a:gd name="connsiteY16" fmla="*/ 686136 h 1462118"/>
              <a:gd name="connsiteX17" fmla="*/ 2191983 w 2805018"/>
              <a:gd name="connsiteY17" fmla="*/ 691288 h 1462118"/>
              <a:gd name="connsiteX18" fmla="*/ 2027134 w 2805018"/>
              <a:gd name="connsiteY18" fmla="*/ 289467 h 1462118"/>
              <a:gd name="connsiteX19" fmla="*/ 1241522 w 2805018"/>
              <a:gd name="connsiteY19" fmla="*/ 980 h 1462118"/>
              <a:gd name="connsiteX20" fmla="*/ 1929254 w 2805018"/>
              <a:gd name="connsiteY20" fmla="*/ 415680 h 1462118"/>
              <a:gd name="connsiteX21" fmla="*/ 1205462 w 2805018"/>
              <a:gd name="connsiteY21" fmla="*/ 760834 h 1462118"/>
              <a:gd name="connsiteX22" fmla="*/ 2276984 w 2805018"/>
              <a:gd name="connsiteY22" fmla="*/ 1046745 h 1462118"/>
              <a:gd name="connsiteX23" fmla="*/ 2534561 w 2805018"/>
              <a:gd name="connsiteY23" fmla="*/ 1458869 h 1462118"/>
              <a:gd name="connsiteX24" fmla="*/ 2119862 w 2805018"/>
              <a:gd name="connsiteY24" fmla="*/ 1227049 h 1462118"/>
              <a:gd name="connsiteX25" fmla="*/ 829399 w 2805018"/>
              <a:gd name="connsiteY25" fmla="*/ 1005532 h 1462118"/>
              <a:gd name="connsiteX26" fmla="*/ 203485 w 2805018"/>
              <a:gd name="connsiteY26" fmla="*/ 536741 h 1462118"/>
              <a:gd name="connsiteX27" fmla="*/ 0 w 2805018"/>
              <a:gd name="connsiteY27" fmla="*/ 232800 h 1462118"/>
              <a:gd name="connsiteX0" fmla="*/ 2805018 w 2805018"/>
              <a:gd name="connsiteY0" fmla="*/ 450902 h 1461280"/>
              <a:gd name="connsiteX1" fmla="*/ 2271833 w 2805018"/>
              <a:gd name="connsiteY1" fmla="*/ 183023 h 1461280"/>
              <a:gd name="connsiteX2" fmla="*/ 2302742 w 2805018"/>
              <a:gd name="connsiteY2" fmla="*/ 535903 h 1461280"/>
              <a:gd name="connsiteX3" fmla="*/ 2490774 w 2805018"/>
              <a:gd name="connsiteY3" fmla="*/ 510146 h 1461280"/>
              <a:gd name="connsiteX4" fmla="*/ 2287287 w 2805018"/>
              <a:gd name="connsiteY4" fmla="*/ 551358 h 1461280"/>
              <a:gd name="connsiteX5" fmla="*/ 2694259 w 2805018"/>
              <a:gd name="connsiteY5" fmla="*/ 731662 h 1461280"/>
              <a:gd name="connsiteX6" fmla="*/ 2274408 w 2805018"/>
              <a:gd name="connsiteY6" fmla="*/ 569388 h 1461280"/>
              <a:gd name="connsiteX7" fmla="*/ 2269257 w 2805018"/>
              <a:gd name="connsiteY7" fmla="*/ 584843 h 1461280"/>
              <a:gd name="connsiteX8" fmla="*/ 2506227 w 2805018"/>
              <a:gd name="connsiteY8" fmla="*/ 826966 h 1461280"/>
              <a:gd name="connsiteX9" fmla="*/ 2256378 w 2805018"/>
              <a:gd name="connsiteY9" fmla="*/ 615752 h 1461280"/>
              <a:gd name="connsiteX10" fmla="*/ 2253802 w 2805018"/>
              <a:gd name="connsiteY10" fmla="*/ 626055 h 1461280"/>
              <a:gd name="connsiteX11" fmla="*/ 2248650 w 2805018"/>
              <a:gd name="connsiteY11" fmla="*/ 636359 h 1461280"/>
              <a:gd name="connsiteX12" fmla="*/ 2168802 w 2805018"/>
              <a:gd name="connsiteY12" fmla="*/ 350447 h 1461280"/>
              <a:gd name="connsiteX13" fmla="*/ 2230620 w 2805018"/>
              <a:gd name="connsiteY13" fmla="*/ 659540 h 1461280"/>
              <a:gd name="connsiteX14" fmla="*/ 2217741 w 2805018"/>
              <a:gd name="connsiteY14" fmla="*/ 669844 h 1461280"/>
              <a:gd name="connsiteX15" fmla="*/ 2524258 w 2805018"/>
              <a:gd name="connsiteY15" fmla="*/ 948028 h 1461280"/>
              <a:gd name="connsiteX16" fmla="*/ 2199711 w 2805018"/>
              <a:gd name="connsiteY16" fmla="*/ 685298 h 1461280"/>
              <a:gd name="connsiteX17" fmla="*/ 2191983 w 2805018"/>
              <a:gd name="connsiteY17" fmla="*/ 690450 h 1461280"/>
              <a:gd name="connsiteX18" fmla="*/ 2027134 w 2805018"/>
              <a:gd name="connsiteY18" fmla="*/ 288629 h 1461280"/>
              <a:gd name="connsiteX19" fmla="*/ 1241522 w 2805018"/>
              <a:gd name="connsiteY19" fmla="*/ 142 h 1461280"/>
              <a:gd name="connsiteX20" fmla="*/ 1321371 w 2805018"/>
              <a:gd name="connsiteY20" fmla="*/ 334993 h 1461280"/>
              <a:gd name="connsiteX21" fmla="*/ 1205462 w 2805018"/>
              <a:gd name="connsiteY21" fmla="*/ 759996 h 1461280"/>
              <a:gd name="connsiteX22" fmla="*/ 2276984 w 2805018"/>
              <a:gd name="connsiteY22" fmla="*/ 1045907 h 1461280"/>
              <a:gd name="connsiteX23" fmla="*/ 2534561 w 2805018"/>
              <a:gd name="connsiteY23" fmla="*/ 1458031 h 1461280"/>
              <a:gd name="connsiteX24" fmla="*/ 2119862 w 2805018"/>
              <a:gd name="connsiteY24" fmla="*/ 1226211 h 1461280"/>
              <a:gd name="connsiteX25" fmla="*/ 829399 w 2805018"/>
              <a:gd name="connsiteY25" fmla="*/ 1004694 h 1461280"/>
              <a:gd name="connsiteX26" fmla="*/ 203485 w 2805018"/>
              <a:gd name="connsiteY26" fmla="*/ 535903 h 1461280"/>
              <a:gd name="connsiteX27" fmla="*/ 0 w 2805018"/>
              <a:gd name="connsiteY27" fmla="*/ 231962 h 1461280"/>
              <a:gd name="connsiteX0" fmla="*/ 2805018 w 2805018"/>
              <a:gd name="connsiteY0" fmla="*/ 450902 h 1461280"/>
              <a:gd name="connsiteX1" fmla="*/ 2271833 w 2805018"/>
              <a:gd name="connsiteY1" fmla="*/ 183023 h 1461280"/>
              <a:gd name="connsiteX2" fmla="*/ 2302742 w 2805018"/>
              <a:gd name="connsiteY2" fmla="*/ 535903 h 1461280"/>
              <a:gd name="connsiteX3" fmla="*/ 2490774 w 2805018"/>
              <a:gd name="connsiteY3" fmla="*/ 510146 h 1461280"/>
              <a:gd name="connsiteX4" fmla="*/ 2287287 w 2805018"/>
              <a:gd name="connsiteY4" fmla="*/ 551358 h 1461280"/>
              <a:gd name="connsiteX5" fmla="*/ 2694259 w 2805018"/>
              <a:gd name="connsiteY5" fmla="*/ 731662 h 1461280"/>
              <a:gd name="connsiteX6" fmla="*/ 2274408 w 2805018"/>
              <a:gd name="connsiteY6" fmla="*/ 569388 h 1461280"/>
              <a:gd name="connsiteX7" fmla="*/ 2269257 w 2805018"/>
              <a:gd name="connsiteY7" fmla="*/ 584843 h 1461280"/>
              <a:gd name="connsiteX8" fmla="*/ 2506227 w 2805018"/>
              <a:gd name="connsiteY8" fmla="*/ 826966 h 1461280"/>
              <a:gd name="connsiteX9" fmla="*/ 2256378 w 2805018"/>
              <a:gd name="connsiteY9" fmla="*/ 615752 h 1461280"/>
              <a:gd name="connsiteX10" fmla="*/ 2253802 w 2805018"/>
              <a:gd name="connsiteY10" fmla="*/ 626055 h 1461280"/>
              <a:gd name="connsiteX11" fmla="*/ 2248650 w 2805018"/>
              <a:gd name="connsiteY11" fmla="*/ 636359 h 1461280"/>
              <a:gd name="connsiteX12" fmla="*/ 2168802 w 2805018"/>
              <a:gd name="connsiteY12" fmla="*/ 350447 h 1461280"/>
              <a:gd name="connsiteX13" fmla="*/ 2230620 w 2805018"/>
              <a:gd name="connsiteY13" fmla="*/ 659540 h 1461280"/>
              <a:gd name="connsiteX14" fmla="*/ 2217741 w 2805018"/>
              <a:gd name="connsiteY14" fmla="*/ 669844 h 1461280"/>
              <a:gd name="connsiteX15" fmla="*/ 2524258 w 2805018"/>
              <a:gd name="connsiteY15" fmla="*/ 948028 h 1461280"/>
              <a:gd name="connsiteX16" fmla="*/ 2199711 w 2805018"/>
              <a:gd name="connsiteY16" fmla="*/ 685298 h 1461280"/>
              <a:gd name="connsiteX17" fmla="*/ 1524858 w 2805018"/>
              <a:gd name="connsiteY17" fmla="*/ 404539 h 1461280"/>
              <a:gd name="connsiteX18" fmla="*/ 2027134 w 2805018"/>
              <a:gd name="connsiteY18" fmla="*/ 288629 h 1461280"/>
              <a:gd name="connsiteX19" fmla="*/ 1241522 w 2805018"/>
              <a:gd name="connsiteY19" fmla="*/ 142 h 1461280"/>
              <a:gd name="connsiteX20" fmla="*/ 1321371 w 2805018"/>
              <a:gd name="connsiteY20" fmla="*/ 334993 h 1461280"/>
              <a:gd name="connsiteX21" fmla="*/ 1205462 w 2805018"/>
              <a:gd name="connsiteY21" fmla="*/ 759996 h 1461280"/>
              <a:gd name="connsiteX22" fmla="*/ 2276984 w 2805018"/>
              <a:gd name="connsiteY22" fmla="*/ 1045907 h 1461280"/>
              <a:gd name="connsiteX23" fmla="*/ 2534561 w 2805018"/>
              <a:gd name="connsiteY23" fmla="*/ 1458031 h 1461280"/>
              <a:gd name="connsiteX24" fmla="*/ 2119862 w 2805018"/>
              <a:gd name="connsiteY24" fmla="*/ 1226211 h 1461280"/>
              <a:gd name="connsiteX25" fmla="*/ 829399 w 2805018"/>
              <a:gd name="connsiteY25" fmla="*/ 1004694 h 1461280"/>
              <a:gd name="connsiteX26" fmla="*/ 203485 w 2805018"/>
              <a:gd name="connsiteY26" fmla="*/ 535903 h 1461280"/>
              <a:gd name="connsiteX27" fmla="*/ 0 w 2805018"/>
              <a:gd name="connsiteY27" fmla="*/ 231962 h 1461280"/>
              <a:gd name="connsiteX0" fmla="*/ 2805018 w 2805018"/>
              <a:gd name="connsiteY0" fmla="*/ 450902 h 1461280"/>
              <a:gd name="connsiteX1" fmla="*/ 2271833 w 2805018"/>
              <a:gd name="connsiteY1" fmla="*/ 183023 h 1461280"/>
              <a:gd name="connsiteX2" fmla="*/ 2302742 w 2805018"/>
              <a:gd name="connsiteY2" fmla="*/ 535903 h 1461280"/>
              <a:gd name="connsiteX3" fmla="*/ 2490774 w 2805018"/>
              <a:gd name="connsiteY3" fmla="*/ 510146 h 1461280"/>
              <a:gd name="connsiteX4" fmla="*/ 2287287 w 2805018"/>
              <a:gd name="connsiteY4" fmla="*/ 551358 h 1461280"/>
              <a:gd name="connsiteX5" fmla="*/ 2694259 w 2805018"/>
              <a:gd name="connsiteY5" fmla="*/ 731662 h 1461280"/>
              <a:gd name="connsiteX6" fmla="*/ 2274408 w 2805018"/>
              <a:gd name="connsiteY6" fmla="*/ 569388 h 1461280"/>
              <a:gd name="connsiteX7" fmla="*/ 2269257 w 2805018"/>
              <a:gd name="connsiteY7" fmla="*/ 584843 h 1461280"/>
              <a:gd name="connsiteX8" fmla="*/ 2506227 w 2805018"/>
              <a:gd name="connsiteY8" fmla="*/ 826966 h 1461280"/>
              <a:gd name="connsiteX9" fmla="*/ 2256378 w 2805018"/>
              <a:gd name="connsiteY9" fmla="*/ 615752 h 1461280"/>
              <a:gd name="connsiteX10" fmla="*/ 2253802 w 2805018"/>
              <a:gd name="connsiteY10" fmla="*/ 626055 h 1461280"/>
              <a:gd name="connsiteX11" fmla="*/ 2248650 w 2805018"/>
              <a:gd name="connsiteY11" fmla="*/ 636359 h 1461280"/>
              <a:gd name="connsiteX12" fmla="*/ 2168802 w 2805018"/>
              <a:gd name="connsiteY12" fmla="*/ 350447 h 1461280"/>
              <a:gd name="connsiteX13" fmla="*/ 2230620 w 2805018"/>
              <a:gd name="connsiteY13" fmla="*/ 659540 h 1461280"/>
              <a:gd name="connsiteX14" fmla="*/ 2217741 w 2805018"/>
              <a:gd name="connsiteY14" fmla="*/ 669844 h 1461280"/>
              <a:gd name="connsiteX15" fmla="*/ 2524258 w 2805018"/>
              <a:gd name="connsiteY15" fmla="*/ 948028 h 1461280"/>
              <a:gd name="connsiteX16" fmla="*/ 1944709 w 2805018"/>
              <a:gd name="connsiteY16" fmla="*/ 796057 h 1461280"/>
              <a:gd name="connsiteX17" fmla="*/ 1524858 w 2805018"/>
              <a:gd name="connsiteY17" fmla="*/ 404539 h 1461280"/>
              <a:gd name="connsiteX18" fmla="*/ 2027134 w 2805018"/>
              <a:gd name="connsiteY18" fmla="*/ 288629 h 1461280"/>
              <a:gd name="connsiteX19" fmla="*/ 1241522 w 2805018"/>
              <a:gd name="connsiteY19" fmla="*/ 142 h 1461280"/>
              <a:gd name="connsiteX20" fmla="*/ 1321371 w 2805018"/>
              <a:gd name="connsiteY20" fmla="*/ 334993 h 1461280"/>
              <a:gd name="connsiteX21" fmla="*/ 1205462 w 2805018"/>
              <a:gd name="connsiteY21" fmla="*/ 759996 h 1461280"/>
              <a:gd name="connsiteX22" fmla="*/ 2276984 w 2805018"/>
              <a:gd name="connsiteY22" fmla="*/ 1045907 h 1461280"/>
              <a:gd name="connsiteX23" fmla="*/ 2534561 w 2805018"/>
              <a:gd name="connsiteY23" fmla="*/ 1458031 h 1461280"/>
              <a:gd name="connsiteX24" fmla="*/ 2119862 w 2805018"/>
              <a:gd name="connsiteY24" fmla="*/ 1226211 h 1461280"/>
              <a:gd name="connsiteX25" fmla="*/ 829399 w 2805018"/>
              <a:gd name="connsiteY25" fmla="*/ 1004694 h 1461280"/>
              <a:gd name="connsiteX26" fmla="*/ 203485 w 2805018"/>
              <a:gd name="connsiteY26" fmla="*/ 535903 h 1461280"/>
              <a:gd name="connsiteX27" fmla="*/ 0 w 2805018"/>
              <a:gd name="connsiteY27" fmla="*/ 231962 h 1461280"/>
              <a:gd name="connsiteX0" fmla="*/ 2887443 w 2887443"/>
              <a:gd name="connsiteY0" fmla="*/ 0 h 1659473"/>
              <a:gd name="connsiteX1" fmla="*/ 2271833 w 2887443"/>
              <a:gd name="connsiteY1" fmla="*/ 381216 h 1659473"/>
              <a:gd name="connsiteX2" fmla="*/ 2302742 w 2887443"/>
              <a:gd name="connsiteY2" fmla="*/ 734096 h 1659473"/>
              <a:gd name="connsiteX3" fmla="*/ 2490774 w 2887443"/>
              <a:gd name="connsiteY3" fmla="*/ 708339 h 1659473"/>
              <a:gd name="connsiteX4" fmla="*/ 2287287 w 2887443"/>
              <a:gd name="connsiteY4" fmla="*/ 749551 h 1659473"/>
              <a:gd name="connsiteX5" fmla="*/ 2694259 w 2887443"/>
              <a:gd name="connsiteY5" fmla="*/ 929855 h 1659473"/>
              <a:gd name="connsiteX6" fmla="*/ 2274408 w 2887443"/>
              <a:gd name="connsiteY6" fmla="*/ 767581 h 1659473"/>
              <a:gd name="connsiteX7" fmla="*/ 2269257 w 2887443"/>
              <a:gd name="connsiteY7" fmla="*/ 783036 h 1659473"/>
              <a:gd name="connsiteX8" fmla="*/ 2506227 w 2887443"/>
              <a:gd name="connsiteY8" fmla="*/ 1025159 h 1659473"/>
              <a:gd name="connsiteX9" fmla="*/ 2256378 w 2887443"/>
              <a:gd name="connsiteY9" fmla="*/ 813945 h 1659473"/>
              <a:gd name="connsiteX10" fmla="*/ 2253802 w 2887443"/>
              <a:gd name="connsiteY10" fmla="*/ 824248 h 1659473"/>
              <a:gd name="connsiteX11" fmla="*/ 2248650 w 2887443"/>
              <a:gd name="connsiteY11" fmla="*/ 834552 h 1659473"/>
              <a:gd name="connsiteX12" fmla="*/ 2168802 w 2887443"/>
              <a:gd name="connsiteY12" fmla="*/ 548640 h 1659473"/>
              <a:gd name="connsiteX13" fmla="*/ 2230620 w 2887443"/>
              <a:gd name="connsiteY13" fmla="*/ 857733 h 1659473"/>
              <a:gd name="connsiteX14" fmla="*/ 2217741 w 2887443"/>
              <a:gd name="connsiteY14" fmla="*/ 868037 h 1659473"/>
              <a:gd name="connsiteX15" fmla="*/ 2524258 w 2887443"/>
              <a:gd name="connsiteY15" fmla="*/ 1146221 h 1659473"/>
              <a:gd name="connsiteX16" fmla="*/ 1944709 w 2887443"/>
              <a:gd name="connsiteY16" fmla="*/ 994250 h 1659473"/>
              <a:gd name="connsiteX17" fmla="*/ 1524858 w 2887443"/>
              <a:gd name="connsiteY17" fmla="*/ 602732 h 1659473"/>
              <a:gd name="connsiteX18" fmla="*/ 2027134 w 2887443"/>
              <a:gd name="connsiteY18" fmla="*/ 486822 h 1659473"/>
              <a:gd name="connsiteX19" fmla="*/ 1241522 w 2887443"/>
              <a:gd name="connsiteY19" fmla="*/ 198335 h 1659473"/>
              <a:gd name="connsiteX20" fmla="*/ 1321371 w 2887443"/>
              <a:gd name="connsiteY20" fmla="*/ 533186 h 1659473"/>
              <a:gd name="connsiteX21" fmla="*/ 1205462 w 2887443"/>
              <a:gd name="connsiteY21" fmla="*/ 958189 h 1659473"/>
              <a:gd name="connsiteX22" fmla="*/ 2276984 w 2887443"/>
              <a:gd name="connsiteY22" fmla="*/ 1244100 h 1659473"/>
              <a:gd name="connsiteX23" fmla="*/ 2534561 w 2887443"/>
              <a:gd name="connsiteY23" fmla="*/ 1656224 h 1659473"/>
              <a:gd name="connsiteX24" fmla="*/ 2119862 w 2887443"/>
              <a:gd name="connsiteY24" fmla="*/ 1424404 h 1659473"/>
              <a:gd name="connsiteX25" fmla="*/ 829399 w 2887443"/>
              <a:gd name="connsiteY25" fmla="*/ 1202887 h 1659473"/>
              <a:gd name="connsiteX26" fmla="*/ 203485 w 2887443"/>
              <a:gd name="connsiteY26" fmla="*/ 734096 h 1659473"/>
              <a:gd name="connsiteX27" fmla="*/ 0 w 2887443"/>
              <a:gd name="connsiteY27" fmla="*/ 430155 h 1659473"/>
              <a:gd name="connsiteX0" fmla="*/ 2887443 w 3306858"/>
              <a:gd name="connsiteY0" fmla="*/ 0 h 1659473"/>
              <a:gd name="connsiteX1" fmla="*/ 3294415 w 3306858"/>
              <a:gd name="connsiteY1" fmla="*/ 386367 h 1659473"/>
              <a:gd name="connsiteX2" fmla="*/ 2302742 w 3306858"/>
              <a:gd name="connsiteY2" fmla="*/ 734096 h 1659473"/>
              <a:gd name="connsiteX3" fmla="*/ 2490774 w 3306858"/>
              <a:gd name="connsiteY3" fmla="*/ 708339 h 1659473"/>
              <a:gd name="connsiteX4" fmla="*/ 2287287 w 3306858"/>
              <a:gd name="connsiteY4" fmla="*/ 749551 h 1659473"/>
              <a:gd name="connsiteX5" fmla="*/ 2694259 w 3306858"/>
              <a:gd name="connsiteY5" fmla="*/ 929855 h 1659473"/>
              <a:gd name="connsiteX6" fmla="*/ 2274408 w 3306858"/>
              <a:gd name="connsiteY6" fmla="*/ 767581 h 1659473"/>
              <a:gd name="connsiteX7" fmla="*/ 2269257 w 3306858"/>
              <a:gd name="connsiteY7" fmla="*/ 783036 h 1659473"/>
              <a:gd name="connsiteX8" fmla="*/ 2506227 w 3306858"/>
              <a:gd name="connsiteY8" fmla="*/ 1025159 h 1659473"/>
              <a:gd name="connsiteX9" fmla="*/ 2256378 w 3306858"/>
              <a:gd name="connsiteY9" fmla="*/ 813945 h 1659473"/>
              <a:gd name="connsiteX10" fmla="*/ 2253802 w 3306858"/>
              <a:gd name="connsiteY10" fmla="*/ 824248 h 1659473"/>
              <a:gd name="connsiteX11" fmla="*/ 2248650 w 3306858"/>
              <a:gd name="connsiteY11" fmla="*/ 834552 h 1659473"/>
              <a:gd name="connsiteX12" fmla="*/ 2168802 w 3306858"/>
              <a:gd name="connsiteY12" fmla="*/ 548640 h 1659473"/>
              <a:gd name="connsiteX13" fmla="*/ 2230620 w 3306858"/>
              <a:gd name="connsiteY13" fmla="*/ 857733 h 1659473"/>
              <a:gd name="connsiteX14" fmla="*/ 2217741 w 3306858"/>
              <a:gd name="connsiteY14" fmla="*/ 868037 h 1659473"/>
              <a:gd name="connsiteX15" fmla="*/ 2524258 w 3306858"/>
              <a:gd name="connsiteY15" fmla="*/ 1146221 h 1659473"/>
              <a:gd name="connsiteX16" fmla="*/ 1944709 w 3306858"/>
              <a:gd name="connsiteY16" fmla="*/ 994250 h 1659473"/>
              <a:gd name="connsiteX17" fmla="*/ 1524858 w 3306858"/>
              <a:gd name="connsiteY17" fmla="*/ 602732 h 1659473"/>
              <a:gd name="connsiteX18" fmla="*/ 2027134 w 3306858"/>
              <a:gd name="connsiteY18" fmla="*/ 486822 h 1659473"/>
              <a:gd name="connsiteX19" fmla="*/ 1241522 w 3306858"/>
              <a:gd name="connsiteY19" fmla="*/ 198335 h 1659473"/>
              <a:gd name="connsiteX20" fmla="*/ 1321371 w 3306858"/>
              <a:gd name="connsiteY20" fmla="*/ 533186 h 1659473"/>
              <a:gd name="connsiteX21" fmla="*/ 1205462 w 3306858"/>
              <a:gd name="connsiteY21" fmla="*/ 958189 h 1659473"/>
              <a:gd name="connsiteX22" fmla="*/ 2276984 w 3306858"/>
              <a:gd name="connsiteY22" fmla="*/ 1244100 h 1659473"/>
              <a:gd name="connsiteX23" fmla="*/ 2534561 w 3306858"/>
              <a:gd name="connsiteY23" fmla="*/ 1656224 h 1659473"/>
              <a:gd name="connsiteX24" fmla="*/ 2119862 w 3306858"/>
              <a:gd name="connsiteY24" fmla="*/ 1424404 h 1659473"/>
              <a:gd name="connsiteX25" fmla="*/ 829399 w 3306858"/>
              <a:gd name="connsiteY25" fmla="*/ 1202887 h 1659473"/>
              <a:gd name="connsiteX26" fmla="*/ 203485 w 3306858"/>
              <a:gd name="connsiteY26" fmla="*/ 734096 h 1659473"/>
              <a:gd name="connsiteX27" fmla="*/ 0 w 3306858"/>
              <a:gd name="connsiteY27" fmla="*/ 430155 h 1659473"/>
              <a:gd name="connsiteX0" fmla="*/ 2887443 w 3306858"/>
              <a:gd name="connsiteY0" fmla="*/ 0 h 1659473"/>
              <a:gd name="connsiteX1" fmla="*/ 3294415 w 3306858"/>
              <a:gd name="connsiteY1" fmla="*/ 386367 h 1659473"/>
              <a:gd name="connsiteX2" fmla="*/ 2302742 w 3306858"/>
              <a:gd name="connsiteY2" fmla="*/ 734096 h 1659473"/>
              <a:gd name="connsiteX3" fmla="*/ 2256379 w 3306858"/>
              <a:gd name="connsiteY3" fmla="*/ 319397 h 1659473"/>
              <a:gd name="connsiteX4" fmla="*/ 2287287 w 3306858"/>
              <a:gd name="connsiteY4" fmla="*/ 749551 h 1659473"/>
              <a:gd name="connsiteX5" fmla="*/ 2694259 w 3306858"/>
              <a:gd name="connsiteY5" fmla="*/ 929855 h 1659473"/>
              <a:gd name="connsiteX6" fmla="*/ 2274408 w 3306858"/>
              <a:gd name="connsiteY6" fmla="*/ 767581 h 1659473"/>
              <a:gd name="connsiteX7" fmla="*/ 2269257 w 3306858"/>
              <a:gd name="connsiteY7" fmla="*/ 783036 h 1659473"/>
              <a:gd name="connsiteX8" fmla="*/ 2506227 w 3306858"/>
              <a:gd name="connsiteY8" fmla="*/ 1025159 h 1659473"/>
              <a:gd name="connsiteX9" fmla="*/ 2256378 w 3306858"/>
              <a:gd name="connsiteY9" fmla="*/ 813945 h 1659473"/>
              <a:gd name="connsiteX10" fmla="*/ 2253802 w 3306858"/>
              <a:gd name="connsiteY10" fmla="*/ 824248 h 1659473"/>
              <a:gd name="connsiteX11" fmla="*/ 2248650 w 3306858"/>
              <a:gd name="connsiteY11" fmla="*/ 834552 h 1659473"/>
              <a:gd name="connsiteX12" fmla="*/ 2168802 w 3306858"/>
              <a:gd name="connsiteY12" fmla="*/ 548640 h 1659473"/>
              <a:gd name="connsiteX13" fmla="*/ 2230620 w 3306858"/>
              <a:gd name="connsiteY13" fmla="*/ 857733 h 1659473"/>
              <a:gd name="connsiteX14" fmla="*/ 2217741 w 3306858"/>
              <a:gd name="connsiteY14" fmla="*/ 868037 h 1659473"/>
              <a:gd name="connsiteX15" fmla="*/ 2524258 w 3306858"/>
              <a:gd name="connsiteY15" fmla="*/ 1146221 h 1659473"/>
              <a:gd name="connsiteX16" fmla="*/ 1944709 w 3306858"/>
              <a:gd name="connsiteY16" fmla="*/ 994250 h 1659473"/>
              <a:gd name="connsiteX17" fmla="*/ 1524858 w 3306858"/>
              <a:gd name="connsiteY17" fmla="*/ 602732 h 1659473"/>
              <a:gd name="connsiteX18" fmla="*/ 2027134 w 3306858"/>
              <a:gd name="connsiteY18" fmla="*/ 486822 h 1659473"/>
              <a:gd name="connsiteX19" fmla="*/ 1241522 w 3306858"/>
              <a:gd name="connsiteY19" fmla="*/ 198335 h 1659473"/>
              <a:gd name="connsiteX20" fmla="*/ 1321371 w 3306858"/>
              <a:gd name="connsiteY20" fmla="*/ 533186 h 1659473"/>
              <a:gd name="connsiteX21" fmla="*/ 1205462 w 3306858"/>
              <a:gd name="connsiteY21" fmla="*/ 958189 h 1659473"/>
              <a:gd name="connsiteX22" fmla="*/ 2276984 w 3306858"/>
              <a:gd name="connsiteY22" fmla="*/ 1244100 h 1659473"/>
              <a:gd name="connsiteX23" fmla="*/ 2534561 w 3306858"/>
              <a:gd name="connsiteY23" fmla="*/ 1656224 h 1659473"/>
              <a:gd name="connsiteX24" fmla="*/ 2119862 w 3306858"/>
              <a:gd name="connsiteY24" fmla="*/ 1424404 h 1659473"/>
              <a:gd name="connsiteX25" fmla="*/ 829399 w 3306858"/>
              <a:gd name="connsiteY25" fmla="*/ 1202887 h 1659473"/>
              <a:gd name="connsiteX26" fmla="*/ 203485 w 3306858"/>
              <a:gd name="connsiteY26" fmla="*/ 734096 h 1659473"/>
              <a:gd name="connsiteX27" fmla="*/ 0 w 3306858"/>
              <a:gd name="connsiteY27" fmla="*/ 430155 h 1659473"/>
              <a:gd name="connsiteX0" fmla="*/ 2887443 w 3297341"/>
              <a:gd name="connsiteY0" fmla="*/ 0 h 1659473"/>
              <a:gd name="connsiteX1" fmla="*/ 3294415 w 3297341"/>
              <a:gd name="connsiteY1" fmla="*/ 386367 h 1659473"/>
              <a:gd name="connsiteX2" fmla="*/ 2627290 w 3297341"/>
              <a:gd name="connsiteY2" fmla="*/ 18030 h 1659473"/>
              <a:gd name="connsiteX3" fmla="*/ 2256379 w 3297341"/>
              <a:gd name="connsiteY3" fmla="*/ 319397 h 1659473"/>
              <a:gd name="connsiteX4" fmla="*/ 2287287 w 3297341"/>
              <a:gd name="connsiteY4" fmla="*/ 749551 h 1659473"/>
              <a:gd name="connsiteX5" fmla="*/ 2694259 w 3297341"/>
              <a:gd name="connsiteY5" fmla="*/ 929855 h 1659473"/>
              <a:gd name="connsiteX6" fmla="*/ 2274408 w 3297341"/>
              <a:gd name="connsiteY6" fmla="*/ 767581 h 1659473"/>
              <a:gd name="connsiteX7" fmla="*/ 2269257 w 3297341"/>
              <a:gd name="connsiteY7" fmla="*/ 783036 h 1659473"/>
              <a:gd name="connsiteX8" fmla="*/ 2506227 w 3297341"/>
              <a:gd name="connsiteY8" fmla="*/ 1025159 h 1659473"/>
              <a:gd name="connsiteX9" fmla="*/ 2256378 w 3297341"/>
              <a:gd name="connsiteY9" fmla="*/ 813945 h 1659473"/>
              <a:gd name="connsiteX10" fmla="*/ 2253802 w 3297341"/>
              <a:gd name="connsiteY10" fmla="*/ 824248 h 1659473"/>
              <a:gd name="connsiteX11" fmla="*/ 2248650 w 3297341"/>
              <a:gd name="connsiteY11" fmla="*/ 834552 h 1659473"/>
              <a:gd name="connsiteX12" fmla="*/ 2168802 w 3297341"/>
              <a:gd name="connsiteY12" fmla="*/ 548640 h 1659473"/>
              <a:gd name="connsiteX13" fmla="*/ 2230620 w 3297341"/>
              <a:gd name="connsiteY13" fmla="*/ 857733 h 1659473"/>
              <a:gd name="connsiteX14" fmla="*/ 2217741 w 3297341"/>
              <a:gd name="connsiteY14" fmla="*/ 868037 h 1659473"/>
              <a:gd name="connsiteX15" fmla="*/ 2524258 w 3297341"/>
              <a:gd name="connsiteY15" fmla="*/ 1146221 h 1659473"/>
              <a:gd name="connsiteX16" fmla="*/ 1944709 w 3297341"/>
              <a:gd name="connsiteY16" fmla="*/ 994250 h 1659473"/>
              <a:gd name="connsiteX17" fmla="*/ 1524858 w 3297341"/>
              <a:gd name="connsiteY17" fmla="*/ 602732 h 1659473"/>
              <a:gd name="connsiteX18" fmla="*/ 2027134 w 3297341"/>
              <a:gd name="connsiteY18" fmla="*/ 486822 h 1659473"/>
              <a:gd name="connsiteX19" fmla="*/ 1241522 w 3297341"/>
              <a:gd name="connsiteY19" fmla="*/ 198335 h 1659473"/>
              <a:gd name="connsiteX20" fmla="*/ 1321371 w 3297341"/>
              <a:gd name="connsiteY20" fmla="*/ 533186 h 1659473"/>
              <a:gd name="connsiteX21" fmla="*/ 1205462 w 3297341"/>
              <a:gd name="connsiteY21" fmla="*/ 958189 h 1659473"/>
              <a:gd name="connsiteX22" fmla="*/ 2276984 w 3297341"/>
              <a:gd name="connsiteY22" fmla="*/ 1244100 h 1659473"/>
              <a:gd name="connsiteX23" fmla="*/ 2534561 w 3297341"/>
              <a:gd name="connsiteY23" fmla="*/ 1656224 h 1659473"/>
              <a:gd name="connsiteX24" fmla="*/ 2119862 w 3297341"/>
              <a:gd name="connsiteY24" fmla="*/ 1424404 h 1659473"/>
              <a:gd name="connsiteX25" fmla="*/ 829399 w 3297341"/>
              <a:gd name="connsiteY25" fmla="*/ 1202887 h 1659473"/>
              <a:gd name="connsiteX26" fmla="*/ 203485 w 3297341"/>
              <a:gd name="connsiteY26" fmla="*/ 734096 h 1659473"/>
              <a:gd name="connsiteX27" fmla="*/ 0 w 3297341"/>
              <a:gd name="connsiteY27" fmla="*/ 430155 h 1659473"/>
              <a:gd name="connsiteX0" fmla="*/ 2887443 w 3297341"/>
              <a:gd name="connsiteY0" fmla="*/ 0 h 1659473"/>
              <a:gd name="connsiteX1" fmla="*/ 3294415 w 3297341"/>
              <a:gd name="connsiteY1" fmla="*/ 386367 h 1659473"/>
              <a:gd name="connsiteX2" fmla="*/ 2627290 w 3297341"/>
              <a:gd name="connsiteY2" fmla="*/ 18030 h 1659473"/>
              <a:gd name="connsiteX3" fmla="*/ 2256379 w 3297341"/>
              <a:gd name="connsiteY3" fmla="*/ 319397 h 1659473"/>
              <a:gd name="connsiteX4" fmla="*/ 2864261 w 3297341"/>
              <a:gd name="connsiteY4" fmla="*/ 262729 h 1659473"/>
              <a:gd name="connsiteX5" fmla="*/ 2694259 w 3297341"/>
              <a:gd name="connsiteY5" fmla="*/ 929855 h 1659473"/>
              <a:gd name="connsiteX6" fmla="*/ 2274408 w 3297341"/>
              <a:gd name="connsiteY6" fmla="*/ 767581 h 1659473"/>
              <a:gd name="connsiteX7" fmla="*/ 2269257 w 3297341"/>
              <a:gd name="connsiteY7" fmla="*/ 783036 h 1659473"/>
              <a:gd name="connsiteX8" fmla="*/ 2506227 w 3297341"/>
              <a:gd name="connsiteY8" fmla="*/ 1025159 h 1659473"/>
              <a:gd name="connsiteX9" fmla="*/ 2256378 w 3297341"/>
              <a:gd name="connsiteY9" fmla="*/ 813945 h 1659473"/>
              <a:gd name="connsiteX10" fmla="*/ 2253802 w 3297341"/>
              <a:gd name="connsiteY10" fmla="*/ 824248 h 1659473"/>
              <a:gd name="connsiteX11" fmla="*/ 2248650 w 3297341"/>
              <a:gd name="connsiteY11" fmla="*/ 834552 h 1659473"/>
              <a:gd name="connsiteX12" fmla="*/ 2168802 w 3297341"/>
              <a:gd name="connsiteY12" fmla="*/ 548640 h 1659473"/>
              <a:gd name="connsiteX13" fmla="*/ 2230620 w 3297341"/>
              <a:gd name="connsiteY13" fmla="*/ 857733 h 1659473"/>
              <a:gd name="connsiteX14" fmla="*/ 2217741 w 3297341"/>
              <a:gd name="connsiteY14" fmla="*/ 868037 h 1659473"/>
              <a:gd name="connsiteX15" fmla="*/ 2524258 w 3297341"/>
              <a:gd name="connsiteY15" fmla="*/ 1146221 h 1659473"/>
              <a:gd name="connsiteX16" fmla="*/ 1944709 w 3297341"/>
              <a:gd name="connsiteY16" fmla="*/ 994250 h 1659473"/>
              <a:gd name="connsiteX17" fmla="*/ 1524858 w 3297341"/>
              <a:gd name="connsiteY17" fmla="*/ 602732 h 1659473"/>
              <a:gd name="connsiteX18" fmla="*/ 2027134 w 3297341"/>
              <a:gd name="connsiteY18" fmla="*/ 486822 h 1659473"/>
              <a:gd name="connsiteX19" fmla="*/ 1241522 w 3297341"/>
              <a:gd name="connsiteY19" fmla="*/ 198335 h 1659473"/>
              <a:gd name="connsiteX20" fmla="*/ 1321371 w 3297341"/>
              <a:gd name="connsiteY20" fmla="*/ 533186 h 1659473"/>
              <a:gd name="connsiteX21" fmla="*/ 1205462 w 3297341"/>
              <a:gd name="connsiteY21" fmla="*/ 958189 h 1659473"/>
              <a:gd name="connsiteX22" fmla="*/ 2276984 w 3297341"/>
              <a:gd name="connsiteY22" fmla="*/ 1244100 h 1659473"/>
              <a:gd name="connsiteX23" fmla="*/ 2534561 w 3297341"/>
              <a:gd name="connsiteY23" fmla="*/ 1656224 h 1659473"/>
              <a:gd name="connsiteX24" fmla="*/ 2119862 w 3297341"/>
              <a:gd name="connsiteY24" fmla="*/ 1424404 h 1659473"/>
              <a:gd name="connsiteX25" fmla="*/ 829399 w 3297341"/>
              <a:gd name="connsiteY25" fmla="*/ 1202887 h 1659473"/>
              <a:gd name="connsiteX26" fmla="*/ 203485 w 3297341"/>
              <a:gd name="connsiteY26" fmla="*/ 734096 h 1659473"/>
              <a:gd name="connsiteX27" fmla="*/ 0 w 3297341"/>
              <a:gd name="connsiteY27" fmla="*/ 430155 h 165947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2694259 w 3297341"/>
              <a:gd name="connsiteY5" fmla="*/ 966945 h 1696563"/>
              <a:gd name="connsiteX6" fmla="*/ 2274408 w 3297341"/>
              <a:gd name="connsiteY6" fmla="*/ 804671 h 1696563"/>
              <a:gd name="connsiteX7" fmla="*/ 2269257 w 3297341"/>
              <a:gd name="connsiteY7" fmla="*/ 820126 h 1696563"/>
              <a:gd name="connsiteX8" fmla="*/ 2506227 w 3297341"/>
              <a:gd name="connsiteY8" fmla="*/ 106224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2248650 w 3297341"/>
              <a:gd name="connsiteY11" fmla="*/ 871642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2694259 w 3297341"/>
              <a:gd name="connsiteY5" fmla="*/ 966945 h 1696563"/>
              <a:gd name="connsiteX6" fmla="*/ 2632441 w 3297341"/>
              <a:gd name="connsiteY6" fmla="*/ 261182 h 1696563"/>
              <a:gd name="connsiteX7" fmla="*/ 2269257 w 3297341"/>
              <a:gd name="connsiteY7" fmla="*/ 820126 h 1696563"/>
              <a:gd name="connsiteX8" fmla="*/ 2506227 w 3297341"/>
              <a:gd name="connsiteY8" fmla="*/ 106224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2248650 w 3297341"/>
              <a:gd name="connsiteY11" fmla="*/ 871642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269257 w 3297341"/>
              <a:gd name="connsiteY7" fmla="*/ 820126 h 1696563"/>
              <a:gd name="connsiteX8" fmla="*/ 2506227 w 3297341"/>
              <a:gd name="connsiteY8" fmla="*/ 106224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2248650 w 3297341"/>
              <a:gd name="connsiteY11" fmla="*/ 871642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2506227 w 3297341"/>
              <a:gd name="connsiteY8" fmla="*/ 106224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2248650 w 3297341"/>
              <a:gd name="connsiteY11" fmla="*/ 871642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2248650 w 3297341"/>
              <a:gd name="connsiteY11" fmla="*/ 871642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256378 w 3297341"/>
              <a:gd name="connsiteY9" fmla="*/ 851035 h 1696563"/>
              <a:gd name="connsiteX10" fmla="*/ 2287287 w 3297341"/>
              <a:gd name="connsiteY10" fmla="*/ 341032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539713 w 3297341"/>
              <a:gd name="connsiteY9" fmla="*/ 642397 h 1696563"/>
              <a:gd name="connsiteX10" fmla="*/ 2287287 w 3297341"/>
              <a:gd name="connsiteY10" fmla="*/ 341032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539713 w 3297341"/>
              <a:gd name="connsiteY9" fmla="*/ 642397 h 1696563"/>
              <a:gd name="connsiteX10" fmla="*/ 2176529 w 3297341"/>
              <a:gd name="connsiteY10" fmla="*/ 374517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539713 w 3297341"/>
              <a:gd name="connsiteY9" fmla="*/ 642397 h 1696563"/>
              <a:gd name="connsiteX10" fmla="*/ 2176529 w 3297341"/>
              <a:gd name="connsiteY10" fmla="*/ 374517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944110 w 3297341"/>
              <a:gd name="connsiteY13" fmla="*/ 905127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539713 w 3297341"/>
              <a:gd name="connsiteY9" fmla="*/ 642397 h 1696563"/>
              <a:gd name="connsiteX10" fmla="*/ 2176529 w 3297341"/>
              <a:gd name="connsiteY10" fmla="*/ 374517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944110 w 3297341"/>
              <a:gd name="connsiteY13" fmla="*/ 905127 h 1696563"/>
              <a:gd name="connsiteX14" fmla="*/ 2902897 w 3297341"/>
              <a:gd name="connsiteY14" fmla="*/ 1451191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3281537 w 3691435"/>
              <a:gd name="connsiteY0" fmla="*/ 37090 h 1696563"/>
              <a:gd name="connsiteX1" fmla="*/ 3688509 w 3691435"/>
              <a:gd name="connsiteY1" fmla="*/ 423457 h 1696563"/>
              <a:gd name="connsiteX2" fmla="*/ 3021384 w 3691435"/>
              <a:gd name="connsiteY2" fmla="*/ 55120 h 1696563"/>
              <a:gd name="connsiteX3" fmla="*/ 2583503 w 3691435"/>
              <a:gd name="connsiteY3" fmla="*/ 26788 h 1696563"/>
              <a:gd name="connsiteX4" fmla="*/ 3258355 w 3691435"/>
              <a:gd name="connsiteY4" fmla="*/ 299819 h 1696563"/>
              <a:gd name="connsiteX5" fmla="*/ 3513356 w 3691435"/>
              <a:gd name="connsiteY5" fmla="*/ 717095 h 1696563"/>
              <a:gd name="connsiteX6" fmla="*/ 3026535 w 3691435"/>
              <a:gd name="connsiteY6" fmla="*/ 261182 h 1696563"/>
              <a:gd name="connsiteX7" fmla="*/ 2575774 w 3691435"/>
              <a:gd name="connsiteY7" fmla="*/ 214819 h 1696563"/>
              <a:gd name="connsiteX8" fmla="*/ 3397445 w 3691435"/>
              <a:gd name="connsiteY8" fmla="*/ 714519 h 1696563"/>
              <a:gd name="connsiteX9" fmla="*/ 2933807 w 3691435"/>
              <a:gd name="connsiteY9" fmla="*/ 642397 h 1696563"/>
              <a:gd name="connsiteX10" fmla="*/ 2570623 w 3691435"/>
              <a:gd name="connsiteY10" fmla="*/ 374517 h 1696563"/>
              <a:gd name="connsiteX11" fmla="*/ 2328499 w 3691435"/>
              <a:gd name="connsiteY11" fmla="*/ 807248 h 1696563"/>
              <a:gd name="connsiteX12" fmla="*/ 2562896 w 3691435"/>
              <a:gd name="connsiteY12" fmla="*/ 585730 h 1696563"/>
              <a:gd name="connsiteX13" fmla="*/ 3338204 w 3691435"/>
              <a:gd name="connsiteY13" fmla="*/ 905127 h 1696563"/>
              <a:gd name="connsiteX14" fmla="*/ 3296991 w 3691435"/>
              <a:gd name="connsiteY14" fmla="*/ 1451191 h 1696563"/>
              <a:gd name="connsiteX15" fmla="*/ 2918352 w 3691435"/>
              <a:gd name="connsiteY15" fmla="*/ 1183311 h 1696563"/>
              <a:gd name="connsiteX16" fmla="*/ 2338803 w 3691435"/>
              <a:gd name="connsiteY16" fmla="*/ 1031340 h 1696563"/>
              <a:gd name="connsiteX17" fmla="*/ 1918952 w 3691435"/>
              <a:gd name="connsiteY17" fmla="*/ 639822 h 1696563"/>
              <a:gd name="connsiteX18" fmla="*/ 2421228 w 3691435"/>
              <a:gd name="connsiteY18" fmla="*/ 523912 h 1696563"/>
              <a:gd name="connsiteX19" fmla="*/ 1635616 w 3691435"/>
              <a:gd name="connsiteY19" fmla="*/ 235425 h 1696563"/>
              <a:gd name="connsiteX20" fmla="*/ 1715465 w 3691435"/>
              <a:gd name="connsiteY20" fmla="*/ 570276 h 1696563"/>
              <a:gd name="connsiteX21" fmla="*/ 1599556 w 3691435"/>
              <a:gd name="connsiteY21" fmla="*/ 995279 h 1696563"/>
              <a:gd name="connsiteX22" fmla="*/ 2671078 w 3691435"/>
              <a:gd name="connsiteY22" fmla="*/ 1281190 h 1696563"/>
              <a:gd name="connsiteX23" fmla="*/ 2928655 w 3691435"/>
              <a:gd name="connsiteY23" fmla="*/ 1693314 h 1696563"/>
              <a:gd name="connsiteX24" fmla="*/ 2513956 w 3691435"/>
              <a:gd name="connsiteY24" fmla="*/ 1461494 h 1696563"/>
              <a:gd name="connsiteX25" fmla="*/ 1223493 w 3691435"/>
              <a:gd name="connsiteY25" fmla="*/ 1239977 h 1696563"/>
              <a:gd name="connsiteX26" fmla="*/ 597579 w 3691435"/>
              <a:gd name="connsiteY26" fmla="*/ 771186 h 1696563"/>
              <a:gd name="connsiteX27" fmla="*/ 0 w 3691435"/>
              <a:gd name="connsiteY27" fmla="*/ 155576 h 1696563"/>
              <a:gd name="connsiteX0" fmla="*/ 3281537 w 3691435"/>
              <a:gd name="connsiteY0" fmla="*/ 37090 h 1747525"/>
              <a:gd name="connsiteX1" fmla="*/ 3688509 w 3691435"/>
              <a:gd name="connsiteY1" fmla="*/ 423457 h 1747525"/>
              <a:gd name="connsiteX2" fmla="*/ 3021384 w 3691435"/>
              <a:gd name="connsiteY2" fmla="*/ 55120 h 1747525"/>
              <a:gd name="connsiteX3" fmla="*/ 2583503 w 3691435"/>
              <a:gd name="connsiteY3" fmla="*/ 26788 h 1747525"/>
              <a:gd name="connsiteX4" fmla="*/ 3258355 w 3691435"/>
              <a:gd name="connsiteY4" fmla="*/ 299819 h 1747525"/>
              <a:gd name="connsiteX5" fmla="*/ 3513356 w 3691435"/>
              <a:gd name="connsiteY5" fmla="*/ 717095 h 1747525"/>
              <a:gd name="connsiteX6" fmla="*/ 3026535 w 3691435"/>
              <a:gd name="connsiteY6" fmla="*/ 261182 h 1747525"/>
              <a:gd name="connsiteX7" fmla="*/ 2575774 w 3691435"/>
              <a:gd name="connsiteY7" fmla="*/ 214819 h 1747525"/>
              <a:gd name="connsiteX8" fmla="*/ 3397445 w 3691435"/>
              <a:gd name="connsiteY8" fmla="*/ 714519 h 1747525"/>
              <a:gd name="connsiteX9" fmla="*/ 2933807 w 3691435"/>
              <a:gd name="connsiteY9" fmla="*/ 642397 h 1747525"/>
              <a:gd name="connsiteX10" fmla="*/ 2570623 w 3691435"/>
              <a:gd name="connsiteY10" fmla="*/ 374517 h 1747525"/>
              <a:gd name="connsiteX11" fmla="*/ 2328499 w 3691435"/>
              <a:gd name="connsiteY11" fmla="*/ 807248 h 1747525"/>
              <a:gd name="connsiteX12" fmla="*/ 2562896 w 3691435"/>
              <a:gd name="connsiteY12" fmla="*/ 585730 h 1747525"/>
              <a:gd name="connsiteX13" fmla="*/ 3338204 w 3691435"/>
              <a:gd name="connsiteY13" fmla="*/ 905127 h 1747525"/>
              <a:gd name="connsiteX14" fmla="*/ 3296991 w 3691435"/>
              <a:gd name="connsiteY14" fmla="*/ 1451191 h 1747525"/>
              <a:gd name="connsiteX15" fmla="*/ 2918352 w 3691435"/>
              <a:gd name="connsiteY15" fmla="*/ 1183311 h 1747525"/>
              <a:gd name="connsiteX16" fmla="*/ 2338803 w 3691435"/>
              <a:gd name="connsiteY16" fmla="*/ 1031340 h 1747525"/>
              <a:gd name="connsiteX17" fmla="*/ 1918952 w 3691435"/>
              <a:gd name="connsiteY17" fmla="*/ 639822 h 1747525"/>
              <a:gd name="connsiteX18" fmla="*/ 2421228 w 3691435"/>
              <a:gd name="connsiteY18" fmla="*/ 523912 h 1747525"/>
              <a:gd name="connsiteX19" fmla="*/ 1635616 w 3691435"/>
              <a:gd name="connsiteY19" fmla="*/ 235425 h 1747525"/>
              <a:gd name="connsiteX20" fmla="*/ 1715465 w 3691435"/>
              <a:gd name="connsiteY20" fmla="*/ 570276 h 1747525"/>
              <a:gd name="connsiteX21" fmla="*/ 1599556 w 3691435"/>
              <a:gd name="connsiteY21" fmla="*/ 995279 h 1747525"/>
              <a:gd name="connsiteX22" fmla="*/ 2671078 w 3691435"/>
              <a:gd name="connsiteY22" fmla="*/ 1281190 h 1747525"/>
              <a:gd name="connsiteX23" fmla="*/ 3392295 w 3691435"/>
              <a:gd name="connsiteY23" fmla="*/ 1744829 h 1747525"/>
              <a:gd name="connsiteX24" fmla="*/ 2513956 w 3691435"/>
              <a:gd name="connsiteY24" fmla="*/ 1461494 h 1747525"/>
              <a:gd name="connsiteX25" fmla="*/ 1223493 w 3691435"/>
              <a:gd name="connsiteY25" fmla="*/ 1239977 h 1747525"/>
              <a:gd name="connsiteX26" fmla="*/ 597579 w 3691435"/>
              <a:gd name="connsiteY26" fmla="*/ 771186 h 1747525"/>
              <a:gd name="connsiteX27" fmla="*/ 0 w 3691435"/>
              <a:gd name="connsiteY27" fmla="*/ 155576 h 1747525"/>
              <a:gd name="connsiteX0" fmla="*/ 3281537 w 3691435"/>
              <a:gd name="connsiteY0" fmla="*/ 37090 h 1747525"/>
              <a:gd name="connsiteX1" fmla="*/ 3688509 w 3691435"/>
              <a:gd name="connsiteY1" fmla="*/ 423457 h 1747525"/>
              <a:gd name="connsiteX2" fmla="*/ 3021384 w 3691435"/>
              <a:gd name="connsiteY2" fmla="*/ 55120 h 1747525"/>
              <a:gd name="connsiteX3" fmla="*/ 2583503 w 3691435"/>
              <a:gd name="connsiteY3" fmla="*/ 26788 h 1747525"/>
              <a:gd name="connsiteX4" fmla="*/ 3258355 w 3691435"/>
              <a:gd name="connsiteY4" fmla="*/ 299819 h 1747525"/>
              <a:gd name="connsiteX5" fmla="*/ 3513356 w 3691435"/>
              <a:gd name="connsiteY5" fmla="*/ 717095 h 1747525"/>
              <a:gd name="connsiteX6" fmla="*/ 3026535 w 3691435"/>
              <a:gd name="connsiteY6" fmla="*/ 261182 h 1747525"/>
              <a:gd name="connsiteX7" fmla="*/ 2575774 w 3691435"/>
              <a:gd name="connsiteY7" fmla="*/ 214819 h 1747525"/>
              <a:gd name="connsiteX8" fmla="*/ 3397445 w 3691435"/>
              <a:gd name="connsiteY8" fmla="*/ 714519 h 1747525"/>
              <a:gd name="connsiteX9" fmla="*/ 2933807 w 3691435"/>
              <a:gd name="connsiteY9" fmla="*/ 642397 h 1747525"/>
              <a:gd name="connsiteX10" fmla="*/ 2570623 w 3691435"/>
              <a:gd name="connsiteY10" fmla="*/ 374517 h 1747525"/>
              <a:gd name="connsiteX11" fmla="*/ 2328499 w 3691435"/>
              <a:gd name="connsiteY11" fmla="*/ 807248 h 1747525"/>
              <a:gd name="connsiteX12" fmla="*/ 2562896 w 3691435"/>
              <a:gd name="connsiteY12" fmla="*/ 585730 h 1747525"/>
              <a:gd name="connsiteX13" fmla="*/ 3338204 w 3691435"/>
              <a:gd name="connsiteY13" fmla="*/ 905127 h 1747525"/>
              <a:gd name="connsiteX14" fmla="*/ 3296991 w 3691435"/>
              <a:gd name="connsiteY14" fmla="*/ 1451191 h 1747525"/>
              <a:gd name="connsiteX15" fmla="*/ 2918352 w 3691435"/>
              <a:gd name="connsiteY15" fmla="*/ 1183311 h 1747525"/>
              <a:gd name="connsiteX16" fmla="*/ 2338803 w 3691435"/>
              <a:gd name="connsiteY16" fmla="*/ 1031340 h 1747525"/>
              <a:gd name="connsiteX17" fmla="*/ 1918952 w 3691435"/>
              <a:gd name="connsiteY17" fmla="*/ 639822 h 1747525"/>
              <a:gd name="connsiteX18" fmla="*/ 1833951 w 3691435"/>
              <a:gd name="connsiteY18" fmla="*/ 173607 h 1747525"/>
              <a:gd name="connsiteX19" fmla="*/ 1635616 w 3691435"/>
              <a:gd name="connsiteY19" fmla="*/ 235425 h 1747525"/>
              <a:gd name="connsiteX20" fmla="*/ 1715465 w 3691435"/>
              <a:gd name="connsiteY20" fmla="*/ 570276 h 1747525"/>
              <a:gd name="connsiteX21" fmla="*/ 1599556 w 3691435"/>
              <a:gd name="connsiteY21" fmla="*/ 995279 h 1747525"/>
              <a:gd name="connsiteX22" fmla="*/ 2671078 w 3691435"/>
              <a:gd name="connsiteY22" fmla="*/ 1281190 h 1747525"/>
              <a:gd name="connsiteX23" fmla="*/ 3392295 w 3691435"/>
              <a:gd name="connsiteY23" fmla="*/ 1744829 h 1747525"/>
              <a:gd name="connsiteX24" fmla="*/ 2513956 w 3691435"/>
              <a:gd name="connsiteY24" fmla="*/ 1461494 h 1747525"/>
              <a:gd name="connsiteX25" fmla="*/ 1223493 w 3691435"/>
              <a:gd name="connsiteY25" fmla="*/ 1239977 h 1747525"/>
              <a:gd name="connsiteX26" fmla="*/ 597579 w 3691435"/>
              <a:gd name="connsiteY26" fmla="*/ 771186 h 1747525"/>
              <a:gd name="connsiteX27" fmla="*/ 0 w 3691435"/>
              <a:gd name="connsiteY27" fmla="*/ 155576 h 1747525"/>
              <a:gd name="connsiteX0" fmla="*/ 3281537 w 3691435"/>
              <a:gd name="connsiteY0" fmla="*/ 37090 h 1747525"/>
              <a:gd name="connsiteX1" fmla="*/ 3688509 w 3691435"/>
              <a:gd name="connsiteY1" fmla="*/ 423457 h 1747525"/>
              <a:gd name="connsiteX2" fmla="*/ 3021384 w 3691435"/>
              <a:gd name="connsiteY2" fmla="*/ 55120 h 1747525"/>
              <a:gd name="connsiteX3" fmla="*/ 2583503 w 3691435"/>
              <a:gd name="connsiteY3" fmla="*/ 26788 h 1747525"/>
              <a:gd name="connsiteX4" fmla="*/ 3258355 w 3691435"/>
              <a:gd name="connsiteY4" fmla="*/ 299819 h 1747525"/>
              <a:gd name="connsiteX5" fmla="*/ 3513356 w 3691435"/>
              <a:gd name="connsiteY5" fmla="*/ 717095 h 1747525"/>
              <a:gd name="connsiteX6" fmla="*/ 3026535 w 3691435"/>
              <a:gd name="connsiteY6" fmla="*/ 261182 h 1747525"/>
              <a:gd name="connsiteX7" fmla="*/ 2575774 w 3691435"/>
              <a:gd name="connsiteY7" fmla="*/ 214819 h 1747525"/>
              <a:gd name="connsiteX8" fmla="*/ 3397445 w 3691435"/>
              <a:gd name="connsiteY8" fmla="*/ 714519 h 1747525"/>
              <a:gd name="connsiteX9" fmla="*/ 2933807 w 3691435"/>
              <a:gd name="connsiteY9" fmla="*/ 642397 h 1747525"/>
              <a:gd name="connsiteX10" fmla="*/ 2570623 w 3691435"/>
              <a:gd name="connsiteY10" fmla="*/ 374517 h 1747525"/>
              <a:gd name="connsiteX11" fmla="*/ 2328499 w 3691435"/>
              <a:gd name="connsiteY11" fmla="*/ 807248 h 1747525"/>
              <a:gd name="connsiteX12" fmla="*/ 2562896 w 3691435"/>
              <a:gd name="connsiteY12" fmla="*/ 585730 h 1747525"/>
              <a:gd name="connsiteX13" fmla="*/ 3338204 w 3691435"/>
              <a:gd name="connsiteY13" fmla="*/ 905127 h 1747525"/>
              <a:gd name="connsiteX14" fmla="*/ 3296991 w 3691435"/>
              <a:gd name="connsiteY14" fmla="*/ 1451191 h 1747525"/>
              <a:gd name="connsiteX15" fmla="*/ 2918352 w 3691435"/>
              <a:gd name="connsiteY15" fmla="*/ 1183311 h 1747525"/>
              <a:gd name="connsiteX16" fmla="*/ 2338803 w 3691435"/>
              <a:gd name="connsiteY16" fmla="*/ 1031340 h 1747525"/>
              <a:gd name="connsiteX17" fmla="*/ 1918952 w 3691435"/>
              <a:gd name="connsiteY17" fmla="*/ 639822 h 1747525"/>
              <a:gd name="connsiteX18" fmla="*/ 1833951 w 3691435"/>
              <a:gd name="connsiteY18" fmla="*/ 173607 h 1747525"/>
              <a:gd name="connsiteX19" fmla="*/ 1635616 w 3691435"/>
              <a:gd name="connsiteY19" fmla="*/ 235425 h 1747525"/>
              <a:gd name="connsiteX20" fmla="*/ 1223492 w 3691435"/>
              <a:gd name="connsiteY20" fmla="*/ 467245 h 1747525"/>
              <a:gd name="connsiteX21" fmla="*/ 1599556 w 3691435"/>
              <a:gd name="connsiteY21" fmla="*/ 995279 h 1747525"/>
              <a:gd name="connsiteX22" fmla="*/ 2671078 w 3691435"/>
              <a:gd name="connsiteY22" fmla="*/ 1281190 h 1747525"/>
              <a:gd name="connsiteX23" fmla="*/ 3392295 w 3691435"/>
              <a:gd name="connsiteY23" fmla="*/ 1744829 h 1747525"/>
              <a:gd name="connsiteX24" fmla="*/ 2513956 w 3691435"/>
              <a:gd name="connsiteY24" fmla="*/ 1461494 h 1747525"/>
              <a:gd name="connsiteX25" fmla="*/ 1223493 w 3691435"/>
              <a:gd name="connsiteY25" fmla="*/ 1239977 h 1747525"/>
              <a:gd name="connsiteX26" fmla="*/ 597579 w 3691435"/>
              <a:gd name="connsiteY26" fmla="*/ 771186 h 1747525"/>
              <a:gd name="connsiteX27" fmla="*/ 0 w 3691435"/>
              <a:gd name="connsiteY27" fmla="*/ 155576 h 1747525"/>
              <a:gd name="connsiteX0" fmla="*/ 3281537 w 3691435"/>
              <a:gd name="connsiteY0" fmla="*/ 37090 h 1747525"/>
              <a:gd name="connsiteX1" fmla="*/ 3688509 w 3691435"/>
              <a:gd name="connsiteY1" fmla="*/ 423457 h 1747525"/>
              <a:gd name="connsiteX2" fmla="*/ 3021384 w 3691435"/>
              <a:gd name="connsiteY2" fmla="*/ 55120 h 1747525"/>
              <a:gd name="connsiteX3" fmla="*/ 2583503 w 3691435"/>
              <a:gd name="connsiteY3" fmla="*/ 26788 h 1747525"/>
              <a:gd name="connsiteX4" fmla="*/ 3258355 w 3691435"/>
              <a:gd name="connsiteY4" fmla="*/ 299819 h 1747525"/>
              <a:gd name="connsiteX5" fmla="*/ 3513356 w 3691435"/>
              <a:gd name="connsiteY5" fmla="*/ 717095 h 1747525"/>
              <a:gd name="connsiteX6" fmla="*/ 3026535 w 3691435"/>
              <a:gd name="connsiteY6" fmla="*/ 261182 h 1747525"/>
              <a:gd name="connsiteX7" fmla="*/ 2575774 w 3691435"/>
              <a:gd name="connsiteY7" fmla="*/ 214819 h 1747525"/>
              <a:gd name="connsiteX8" fmla="*/ 3397445 w 3691435"/>
              <a:gd name="connsiteY8" fmla="*/ 714519 h 1747525"/>
              <a:gd name="connsiteX9" fmla="*/ 2933807 w 3691435"/>
              <a:gd name="connsiteY9" fmla="*/ 642397 h 1747525"/>
              <a:gd name="connsiteX10" fmla="*/ 2570623 w 3691435"/>
              <a:gd name="connsiteY10" fmla="*/ 374517 h 1747525"/>
              <a:gd name="connsiteX11" fmla="*/ 2328499 w 3691435"/>
              <a:gd name="connsiteY11" fmla="*/ 807248 h 1747525"/>
              <a:gd name="connsiteX12" fmla="*/ 2562896 w 3691435"/>
              <a:gd name="connsiteY12" fmla="*/ 585730 h 1747525"/>
              <a:gd name="connsiteX13" fmla="*/ 3338204 w 3691435"/>
              <a:gd name="connsiteY13" fmla="*/ 905127 h 1747525"/>
              <a:gd name="connsiteX14" fmla="*/ 3296991 w 3691435"/>
              <a:gd name="connsiteY14" fmla="*/ 1451191 h 1747525"/>
              <a:gd name="connsiteX15" fmla="*/ 2918352 w 3691435"/>
              <a:gd name="connsiteY15" fmla="*/ 1183311 h 1747525"/>
              <a:gd name="connsiteX16" fmla="*/ 2338803 w 3691435"/>
              <a:gd name="connsiteY16" fmla="*/ 1031340 h 1747525"/>
              <a:gd name="connsiteX17" fmla="*/ 2083802 w 3691435"/>
              <a:gd name="connsiteY17" fmla="*/ 614064 h 1747525"/>
              <a:gd name="connsiteX18" fmla="*/ 1833951 w 3691435"/>
              <a:gd name="connsiteY18" fmla="*/ 173607 h 1747525"/>
              <a:gd name="connsiteX19" fmla="*/ 1635616 w 3691435"/>
              <a:gd name="connsiteY19" fmla="*/ 235425 h 1747525"/>
              <a:gd name="connsiteX20" fmla="*/ 1223492 w 3691435"/>
              <a:gd name="connsiteY20" fmla="*/ 467245 h 1747525"/>
              <a:gd name="connsiteX21" fmla="*/ 1599556 w 3691435"/>
              <a:gd name="connsiteY21" fmla="*/ 995279 h 1747525"/>
              <a:gd name="connsiteX22" fmla="*/ 2671078 w 3691435"/>
              <a:gd name="connsiteY22" fmla="*/ 1281190 h 1747525"/>
              <a:gd name="connsiteX23" fmla="*/ 3392295 w 3691435"/>
              <a:gd name="connsiteY23" fmla="*/ 1744829 h 1747525"/>
              <a:gd name="connsiteX24" fmla="*/ 2513956 w 3691435"/>
              <a:gd name="connsiteY24" fmla="*/ 1461494 h 1747525"/>
              <a:gd name="connsiteX25" fmla="*/ 1223493 w 3691435"/>
              <a:gd name="connsiteY25" fmla="*/ 1239977 h 1747525"/>
              <a:gd name="connsiteX26" fmla="*/ 597579 w 3691435"/>
              <a:gd name="connsiteY26" fmla="*/ 771186 h 1747525"/>
              <a:gd name="connsiteX27" fmla="*/ 0 w 3691435"/>
              <a:gd name="connsiteY27" fmla="*/ 155576 h 1747525"/>
              <a:gd name="connsiteX0" fmla="*/ 3281537 w 3691435"/>
              <a:gd name="connsiteY0" fmla="*/ 37090 h 1747525"/>
              <a:gd name="connsiteX1" fmla="*/ 3688509 w 3691435"/>
              <a:gd name="connsiteY1" fmla="*/ 423457 h 1747525"/>
              <a:gd name="connsiteX2" fmla="*/ 3021384 w 3691435"/>
              <a:gd name="connsiteY2" fmla="*/ 55120 h 1747525"/>
              <a:gd name="connsiteX3" fmla="*/ 2583503 w 3691435"/>
              <a:gd name="connsiteY3" fmla="*/ 26788 h 1747525"/>
              <a:gd name="connsiteX4" fmla="*/ 3258355 w 3691435"/>
              <a:gd name="connsiteY4" fmla="*/ 299819 h 1747525"/>
              <a:gd name="connsiteX5" fmla="*/ 3513356 w 3691435"/>
              <a:gd name="connsiteY5" fmla="*/ 717095 h 1747525"/>
              <a:gd name="connsiteX6" fmla="*/ 3026535 w 3691435"/>
              <a:gd name="connsiteY6" fmla="*/ 261182 h 1747525"/>
              <a:gd name="connsiteX7" fmla="*/ 2575774 w 3691435"/>
              <a:gd name="connsiteY7" fmla="*/ 214819 h 1747525"/>
              <a:gd name="connsiteX8" fmla="*/ 3397445 w 3691435"/>
              <a:gd name="connsiteY8" fmla="*/ 714519 h 1747525"/>
              <a:gd name="connsiteX9" fmla="*/ 2933807 w 3691435"/>
              <a:gd name="connsiteY9" fmla="*/ 642397 h 1747525"/>
              <a:gd name="connsiteX10" fmla="*/ 2570623 w 3691435"/>
              <a:gd name="connsiteY10" fmla="*/ 374517 h 1747525"/>
              <a:gd name="connsiteX11" fmla="*/ 2328499 w 3691435"/>
              <a:gd name="connsiteY11" fmla="*/ 807248 h 1747525"/>
              <a:gd name="connsiteX12" fmla="*/ 2622139 w 3691435"/>
              <a:gd name="connsiteY12" fmla="*/ 835580 h 1747525"/>
              <a:gd name="connsiteX13" fmla="*/ 3338204 w 3691435"/>
              <a:gd name="connsiteY13" fmla="*/ 905127 h 1747525"/>
              <a:gd name="connsiteX14" fmla="*/ 3296991 w 3691435"/>
              <a:gd name="connsiteY14" fmla="*/ 1451191 h 1747525"/>
              <a:gd name="connsiteX15" fmla="*/ 2918352 w 3691435"/>
              <a:gd name="connsiteY15" fmla="*/ 1183311 h 1747525"/>
              <a:gd name="connsiteX16" fmla="*/ 2338803 w 3691435"/>
              <a:gd name="connsiteY16" fmla="*/ 1031340 h 1747525"/>
              <a:gd name="connsiteX17" fmla="*/ 2083802 w 3691435"/>
              <a:gd name="connsiteY17" fmla="*/ 614064 h 1747525"/>
              <a:gd name="connsiteX18" fmla="*/ 1833951 w 3691435"/>
              <a:gd name="connsiteY18" fmla="*/ 173607 h 1747525"/>
              <a:gd name="connsiteX19" fmla="*/ 1635616 w 3691435"/>
              <a:gd name="connsiteY19" fmla="*/ 235425 h 1747525"/>
              <a:gd name="connsiteX20" fmla="*/ 1223492 w 3691435"/>
              <a:gd name="connsiteY20" fmla="*/ 467245 h 1747525"/>
              <a:gd name="connsiteX21" fmla="*/ 1599556 w 3691435"/>
              <a:gd name="connsiteY21" fmla="*/ 995279 h 1747525"/>
              <a:gd name="connsiteX22" fmla="*/ 2671078 w 3691435"/>
              <a:gd name="connsiteY22" fmla="*/ 1281190 h 1747525"/>
              <a:gd name="connsiteX23" fmla="*/ 3392295 w 3691435"/>
              <a:gd name="connsiteY23" fmla="*/ 1744829 h 1747525"/>
              <a:gd name="connsiteX24" fmla="*/ 2513956 w 3691435"/>
              <a:gd name="connsiteY24" fmla="*/ 1461494 h 1747525"/>
              <a:gd name="connsiteX25" fmla="*/ 1223493 w 3691435"/>
              <a:gd name="connsiteY25" fmla="*/ 1239977 h 1747525"/>
              <a:gd name="connsiteX26" fmla="*/ 597579 w 3691435"/>
              <a:gd name="connsiteY26" fmla="*/ 771186 h 1747525"/>
              <a:gd name="connsiteX27" fmla="*/ 0 w 3691435"/>
              <a:gd name="connsiteY27" fmla="*/ 155576 h 1747525"/>
              <a:gd name="connsiteX0" fmla="*/ 3281537 w 3519896"/>
              <a:gd name="connsiteY0" fmla="*/ 69082 h 1779517"/>
              <a:gd name="connsiteX1" fmla="*/ 2289367 w 3519896"/>
              <a:gd name="connsiteY1" fmla="*/ 85 h 1779517"/>
              <a:gd name="connsiteX2" fmla="*/ 3021384 w 3519896"/>
              <a:gd name="connsiteY2" fmla="*/ 87112 h 1779517"/>
              <a:gd name="connsiteX3" fmla="*/ 2583503 w 3519896"/>
              <a:gd name="connsiteY3" fmla="*/ 58780 h 1779517"/>
              <a:gd name="connsiteX4" fmla="*/ 3258355 w 3519896"/>
              <a:gd name="connsiteY4" fmla="*/ 331811 h 1779517"/>
              <a:gd name="connsiteX5" fmla="*/ 3513356 w 3519896"/>
              <a:gd name="connsiteY5" fmla="*/ 749087 h 1779517"/>
              <a:gd name="connsiteX6" fmla="*/ 3026535 w 3519896"/>
              <a:gd name="connsiteY6" fmla="*/ 293174 h 1779517"/>
              <a:gd name="connsiteX7" fmla="*/ 2575774 w 3519896"/>
              <a:gd name="connsiteY7" fmla="*/ 246811 h 1779517"/>
              <a:gd name="connsiteX8" fmla="*/ 3397445 w 3519896"/>
              <a:gd name="connsiteY8" fmla="*/ 746511 h 1779517"/>
              <a:gd name="connsiteX9" fmla="*/ 2933807 w 3519896"/>
              <a:gd name="connsiteY9" fmla="*/ 674389 h 1779517"/>
              <a:gd name="connsiteX10" fmla="*/ 2570623 w 3519896"/>
              <a:gd name="connsiteY10" fmla="*/ 406509 h 1779517"/>
              <a:gd name="connsiteX11" fmla="*/ 2328499 w 3519896"/>
              <a:gd name="connsiteY11" fmla="*/ 839240 h 1779517"/>
              <a:gd name="connsiteX12" fmla="*/ 2622139 w 3519896"/>
              <a:gd name="connsiteY12" fmla="*/ 867572 h 1779517"/>
              <a:gd name="connsiteX13" fmla="*/ 3338204 w 3519896"/>
              <a:gd name="connsiteY13" fmla="*/ 937119 h 1779517"/>
              <a:gd name="connsiteX14" fmla="*/ 3296991 w 3519896"/>
              <a:gd name="connsiteY14" fmla="*/ 1483183 h 1779517"/>
              <a:gd name="connsiteX15" fmla="*/ 2918352 w 3519896"/>
              <a:gd name="connsiteY15" fmla="*/ 1215303 h 1779517"/>
              <a:gd name="connsiteX16" fmla="*/ 2338803 w 3519896"/>
              <a:gd name="connsiteY16" fmla="*/ 1063332 h 1779517"/>
              <a:gd name="connsiteX17" fmla="*/ 2083802 w 3519896"/>
              <a:gd name="connsiteY17" fmla="*/ 646056 h 1779517"/>
              <a:gd name="connsiteX18" fmla="*/ 1833951 w 3519896"/>
              <a:gd name="connsiteY18" fmla="*/ 205599 h 1779517"/>
              <a:gd name="connsiteX19" fmla="*/ 1635616 w 3519896"/>
              <a:gd name="connsiteY19" fmla="*/ 267417 h 1779517"/>
              <a:gd name="connsiteX20" fmla="*/ 1223492 w 3519896"/>
              <a:gd name="connsiteY20" fmla="*/ 499237 h 1779517"/>
              <a:gd name="connsiteX21" fmla="*/ 1599556 w 3519896"/>
              <a:gd name="connsiteY21" fmla="*/ 1027271 h 1779517"/>
              <a:gd name="connsiteX22" fmla="*/ 2671078 w 3519896"/>
              <a:gd name="connsiteY22" fmla="*/ 1313182 h 1779517"/>
              <a:gd name="connsiteX23" fmla="*/ 3392295 w 3519896"/>
              <a:gd name="connsiteY23" fmla="*/ 1776821 h 1779517"/>
              <a:gd name="connsiteX24" fmla="*/ 2513956 w 3519896"/>
              <a:gd name="connsiteY24" fmla="*/ 1493486 h 1779517"/>
              <a:gd name="connsiteX25" fmla="*/ 1223493 w 3519896"/>
              <a:gd name="connsiteY25" fmla="*/ 1271969 h 1779517"/>
              <a:gd name="connsiteX26" fmla="*/ 597579 w 3519896"/>
              <a:gd name="connsiteY26" fmla="*/ 803178 h 1779517"/>
              <a:gd name="connsiteX27" fmla="*/ 0 w 3519896"/>
              <a:gd name="connsiteY27" fmla="*/ 187568 h 1779517"/>
              <a:gd name="connsiteX0" fmla="*/ 3281537 w 3519896"/>
              <a:gd name="connsiteY0" fmla="*/ 69082 h 1779517"/>
              <a:gd name="connsiteX1" fmla="*/ 2289367 w 3519896"/>
              <a:gd name="connsiteY1" fmla="*/ 85 h 1779517"/>
              <a:gd name="connsiteX2" fmla="*/ 1776478 w 3519896"/>
              <a:gd name="connsiteY2" fmla="*/ 87112 h 1779517"/>
              <a:gd name="connsiteX3" fmla="*/ 2583503 w 3519896"/>
              <a:gd name="connsiteY3" fmla="*/ 58780 h 1779517"/>
              <a:gd name="connsiteX4" fmla="*/ 3258355 w 3519896"/>
              <a:gd name="connsiteY4" fmla="*/ 331811 h 1779517"/>
              <a:gd name="connsiteX5" fmla="*/ 3513356 w 3519896"/>
              <a:gd name="connsiteY5" fmla="*/ 749087 h 1779517"/>
              <a:gd name="connsiteX6" fmla="*/ 3026535 w 3519896"/>
              <a:gd name="connsiteY6" fmla="*/ 293174 h 1779517"/>
              <a:gd name="connsiteX7" fmla="*/ 2575774 w 3519896"/>
              <a:gd name="connsiteY7" fmla="*/ 246811 h 1779517"/>
              <a:gd name="connsiteX8" fmla="*/ 3397445 w 3519896"/>
              <a:gd name="connsiteY8" fmla="*/ 746511 h 1779517"/>
              <a:gd name="connsiteX9" fmla="*/ 2933807 w 3519896"/>
              <a:gd name="connsiteY9" fmla="*/ 674389 h 1779517"/>
              <a:gd name="connsiteX10" fmla="*/ 2570623 w 3519896"/>
              <a:gd name="connsiteY10" fmla="*/ 406509 h 1779517"/>
              <a:gd name="connsiteX11" fmla="*/ 2328499 w 3519896"/>
              <a:gd name="connsiteY11" fmla="*/ 839240 h 1779517"/>
              <a:gd name="connsiteX12" fmla="*/ 2622139 w 3519896"/>
              <a:gd name="connsiteY12" fmla="*/ 867572 h 1779517"/>
              <a:gd name="connsiteX13" fmla="*/ 3338204 w 3519896"/>
              <a:gd name="connsiteY13" fmla="*/ 937119 h 1779517"/>
              <a:gd name="connsiteX14" fmla="*/ 3296991 w 3519896"/>
              <a:gd name="connsiteY14" fmla="*/ 1483183 h 1779517"/>
              <a:gd name="connsiteX15" fmla="*/ 2918352 w 3519896"/>
              <a:gd name="connsiteY15" fmla="*/ 1215303 h 1779517"/>
              <a:gd name="connsiteX16" fmla="*/ 2338803 w 3519896"/>
              <a:gd name="connsiteY16" fmla="*/ 1063332 h 1779517"/>
              <a:gd name="connsiteX17" fmla="*/ 2083802 w 3519896"/>
              <a:gd name="connsiteY17" fmla="*/ 646056 h 1779517"/>
              <a:gd name="connsiteX18" fmla="*/ 1833951 w 3519896"/>
              <a:gd name="connsiteY18" fmla="*/ 205599 h 1779517"/>
              <a:gd name="connsiteX19" fmla="*/ 1635616 w 3519896"/>
              <a:gd name="connsiteY19" fmla="*/ 267417 h 1779517"/>
              <a:gd name="connsiteX20" fmla="*/ 1223492 w 3519896"/>
              <a:gd name="connsiteY20" fmla="*/ 499237 h 1779517"/>
              <a:gd name="connsiteX21" fmla="*/ 1599556 w 3519896"/>
              <a:gd name="connsiteY21" fmla="*/ 1027271 h 1779517"/>
              <a:gd name="connsiteX22" fmla="*/ 2671078 w 3519896"/>
              <a:gd name="connsiteY22" fmla="*/ 1313182 h 1779517"/>
              <a:gd name="connsiteX23" fmla="*/ 3392295 w 3519896"/>
              <a:gd name="connsiteY23" fmla="*/ 1776821 h 1779517"/>
              <a:gd name="connsiteX24" fmla="*/ 2513956 w 3519896"/>
              <a:gd name="connsiteY24" fmla="*/ 1493486 h 1779517"/>
              <a:gd name="connsiteX25" fmla="*/ 1223493 w 3519896"/>
              <a:gd name="connsiteY25" fmla="*/ 1271969 h 1779517"/>
              <a:gd name="connsiteX26" fmla="*/ 597579 w 3519896"/>
              <a:gd name="connsiteY26" fmla="*/ 803178 h 1779517"/>
              <a:gd name="connsiteX27" fmla="*/ 0 w 3519896"/>
              <a:gd name="connsiteY27" fmla="*/ 187568 h 1779517"/>
              <a:gd name="connsiteX0" fmla="*/ 3281537 w 3519896"/>
              <a:gd name="connsiteY0" fmla="*/ 36094 h 1746529"/>
              <a:gd name="connsiteX1" fmla="*/ 2285695 w 3519896"/>
              <a:gd name="connsiteY1" fmla="*/ 148 h 1746529"/>
              <a:gd name="connsiteX2" fmla="*/ 1776478 w 3519896"/>
              <a:gd name="connsiteY2" fmla="*/ 54124 h 1746529"/>
              <a:gd name="connsiteX3" fmla="*/ 2583503 w 3519896"/>
              <a:gd name="connsiteY3" fmla="*/ 25792 h 1746529"/>
              <a:gd name="connsiteX4" fmla="*/ 3258355 w 3519896"/>
              <a:gd name="connsiteY4" fmla="*/ 298823 h 1746529"/>
              <a:gd name="connsiteX5" fmla="*/ 3513356 w 3519896"/>
              <a:gd name="connsiteY5" fmla="*/ 716099 h 1746529"/>
              <a:gd name="connsiteX6" fmla="*/ 3026535 w 3519896"/>
              <a:gd name="connsiteY6" fmla="*/ 260186 h 1746529"/>
              <a:gd name="connsiteX7" fmla="*/ 2575774 w 3519896"/>
              <a:gd name="connsiteY7" fmla="*/ 213823 h 1746529"/>
              <a:gd name="connsiteX8" fmla="*/ 3397445 w 3519896"/>
              <a:gd name="connsiteY8" fmla="*/ 713523 h 1746529"/>
              <a:gd name="connsiteX9" fmla="*/ 2933807 w 3519896"/>
              <a:gd name="connsiteY9" fmla="*/ 641401 h 1746529"/>
              <a:gd name="connsiteX10" fmla="*/ 2570623 w 3519896"/>
              <a:gd name="connsiteY10" fmla="*/ 373521 h 1746529"/>
              <a:gd name="connsiteX11" fmla="*/ 2328499 w 3519896"/>
              <a:gd name="connsiteY11" fmla="*/ 806252 h 1746529"/>
              <a:gd name="connsiteX12" fmla="*/ 2622139 w 3519896"/>
              <a:gd name="connsiteY12" fmla="*/ 834584 h 1746529"/>
              <a:gd name="connsiteX13" fmla="*/ 3338204 w 3519896"/>
              <a:gd name="connsiteY13" fmla="*/ 904131 h 1746529"/>
              <a:gd name="connsiteX14" fmla="*/ 3296991 w 3519896"/>
              <a:gd name="connsiteY14" fmla="*/ 1450195 h 1746529"/>
              <a:gd name="connsiteX15" fmla="*/ 2918352 w 3519896"/>
              <a:gd name="connsiteY15" fmla="*/ 1182315 h 1746529"/>
              <a:gd name="connsiteX16" fmla="*/ 2338803 w 3519896"/>
              <a:gd name="connsiteY16" fmla="*/ 1030344 h 1746529"/>
              <a:gd name="connsiteX17" fmla="*/ 2083802 w 3519896"/>
              <a:gd name="connsiteY17" fmla="*/ 613068 h 1746529"/>
              <a:gd name="connsiteX18" fmla="*/ 1833951 w 3519896"/>
              <a:gd name="connsiteY18" fmla="*/ 172611 h 1746529"/>
              <a:gd name="connsiteX19" fmla="*/ 1635616 w 3519896"/>
              <a:gd name="connsiteY19" fmla="*/ 234429 h 1746529"/>
              <a:gd name="connsiteX20" fmla="*/ 1223492 w 3519896"/>
              <a:gd name="connsiteY20" fmla="*/ 466249 h 1746529"/>
              <a:gd name="connsiteX21" fmla="*/ 1599556 w 3519896"/>
              <a:gd name="connsiteY21" fmla="*/ 994283 h 1746529"/>
              <a:gd name="connsiteX22" fmla="*/ 2671078 w 3519896"/>
              <a:gd name="connsiteY22" fmla="*/ 1280194 h 1746529"/>
              <a:gd name="connsiteX23" fmla="*/ 3392295 w 3519896"/>
              <a:gd name="connsiteY23" fmla="*/ 1743833 h 1746529"/>
              <a:gd name="connsiteX24" fmla="*/ 2513956 w 3519896"/>
              <a:gd name="connsiteY24" fmla="*/ 1460498 h 1746529"/>
              <a:gd name="connsiteX25" fmla="*/ 1223493 w 3519896"/>
              <a:gd name="connsiteY25" fmla="*/ 1238981 h 1746529"/>
              <a:gd name="connsiteX26" fmla="*/ 597579 w 3519896"/>
              <a:gd name="connsiteY26" fmla="*/ 770190 h 1746529"/>
              <a:gd name="connsiteX27" fmla="*/ 0 w 3519896"/>
              <a:gd name="connsiteY27" fmla="*/ 154580 h 1746529"/>
              <a:gd name="connsiteX0" fmla="*/ 3281537 w 3525600"/>
              <a:gd name="connsiteY0" fmla="*/ 66503 h 1776938"/>
              <a:gd name="connsiteX1" fmla="*/ 2285695 w 3525600"/>
              <a:gd name="connsiteY1" fmla="*/ 30557 h 1776938"/>
              <a:gd name="connsiteX2" fmla="*/ 1776478 w 3525600"/>
              <a:gd name="connsiteY2" fmla="*/ 84533 h 1776938"/>
              <a:gd name="connsiteX3" fmla="*/ 2017970 w 3525600"/>
              <a:gd name="connsiteY3" fmla="*/ 948567 h 1776938"/>
              <a:gd name="connsiteX4" fmla="*/ 3258355 w 3525600"/>
              <a:gd name="connsiteY4" fmla="*/ 329232 h 1776938"/>
              <a:gd name="connsiteX5" fmla="*/ 3513356 w 3525600"/>
              <a:gd name="connsiteY5" fmla="*/ 746508 h 1776938"/>
              <a:gd name="connsiteX6" fmla="*/ 3026535 w 3525600"/>
              <a:gd name="connsiteY6" fmla="*/ 290595 h 1776938"/>
              <a:gd name="connsiteX7" fmla="*/ 2575774 w 3525600"/>
              <a:gd name="connsiteY7" fmla="*/ 244232 h 1776938"/>
              <a:gd name="connsiteX8" fmla="*/ 3397445 w 3525600"/>
              <a:gd name="connsiteY8" fmla="*/ 743932 h 1776938"/>
              <a:gd name="connsiteX9" fmla="*/ 2933807 w 3525600"/>
              <a:gd name="connsiteY9" fmla="*/ 671810 h 1776938"/>
              <a:gd name="connsiteX10" fmla="*/ 2570623 w 3525600"/>
              <a:gd name="connsiteY10" fmla="*/ 403930 h 1776938"/>
              <a:gd name="connsiteX11" fmla="*/ 2328499 w 3525600"/>
              <a:gd name="connsiteY11" fmla="*/ 836661 h 1776938"/>
              <a:gd name="connsiteX12" fmla="*/ 2622139 w 3525600"/>
              <a:gd name="connsiteY12" fmla="*/ 864993 h 1776938"/>
              <a:gd name="connsiteX13" fmla="*/ 3338204 w 3525600"/>
              <a:gd name="connsiteY13" fmla="*/ 934540 h 1776938"/>
              <a:gd name="connsiteX14" fmla="*/ 3296991 w 3525600"/>
              <a:gd name="connsiteY14" fmla="*/ 1480604 h 1776938"/>
              <a:gd name="connsiteX15" fmla="*/ 2918352 w 3525600"/>
              <a:gd name="connsiteY15" fmla="*/ 1212724 h 1776938"/>
              <a:gd name="connsiteX16" fmla="*/ 2338803 w 3525600"/>
              <a:gd name="connsiteY16" fmla="*/ 1060753 h 1776938"/>
              <a:gd name="connsiteX17" fmla="*/ 2083802 w 3525600"/>
              <a:gd name="connsiteY17" fmla="*/ 643477 h 1776938"/>
              <a:gd name="connsiteX18" fmla="*/ 1833951 w 3525600"/>
              <a:gd name="connsiteY18" fmla="*/ 203020 h 1776938"/>
              <a:gd name="connsiteX19" fmla="*/ 1635616 w 3525600"/>
              <a:gd name="connsiteY19" fmla="*/ 264838 h 1776938"/>
              <a:gd name="connsiteX20" fmla="*/ 1223492 w 3525600"/>
              <a:gd name="connsiteY20" fmla="*/ 496658 h 1776938"/>
              <a:gd name="connsiteX21" fmla="*/ 1599556 w 3525600"/>
              <a:gd name="connsiteY21" fmla="*/ 1024692 h 1776938"/>
              <a:gd name="connsiteX22" fmla="*/ 2671078 w 3525600"/>
              <a:gd name="connsiteY22" fmla="*/ 1310603 h 1776938"/>
              <a:gd name="connsiteX23" fmla="*/ 3392295 w 3525600"/>
              <a:gd name="connsiteY23" fmla="*/ 1774242 h 1776938"/>
              <a:gd name="connsiteX24" fmla="*/ 2513956 w 3525600"/>
              <a:gd name="connsiteY24" fmla="*/ 1490907 h 1776938"/>
              <a:gd name="connsiteX25" fmla="*/ 1223493 w 3525600"/>
              <a:gd name="connsiteY25" fmla="*/ 1269390 h 1776938"/>
              <a:gd name="connsiteX26" fmla="*/ 597579 w 3525600"/>
              <a:gd name="connsiteY26" fmla="*/ 800599 h 1776938"/>
              <a:gd name="connsiteX27" fmla="*/ 0 w 3525600"/>
              <a:gd name="connsiteY27" fmla="*/ 184989 h 1776938"/>
              <a:gd name="connsiteX0" fmla="*/ 2745383 w 2989446"/>
              <a:gd name="connsiteY0" fmla="*/ 66503 h 2054184"/>
              <a:gd name="connsiteX1" fmla="*/ 1749541 w 2989446"/>
              <a:gd name="connsiteY1" fmla="*/ 30557 h 2054184"/>
              <a:gd name="connsiteX2" fmla="*/ 1240324 w 2989446"/>
              <a:gd name="connsiteY2" fmla="*/ 84533 h 2054184"/>
              <a:gd name="connsiteX3" fmla="*/ 1481816 w 2989446"/>
              <a:gd name="connsiteY3" fmla="*/ 948567 h 2054184"/>
              <a:gd name="connsiteX4" fmla="*/ 2722201 w 2989446"/>
              <a:gd name="connsiteY4" fmla="*/ 329232 h 2054184"/>
              <a:gd name="connsiteX5" fmla="*/ 2977202 w 2989446"/>
              <a:gd name="connsiteY5" fmla="*/ 746508 h 2054184"/>
              <a:gd name="connsiteX6" fmla="*/ 2490381 w 2989446"/>
              <a:gd name="connsiteY6" fmla="*/ 290595 h 2054184"/>
              <a:gd name="connsiteX7" fmla="*/ 2039620 w 2989446"/>
              <a:gd name="connsiteY7" fmla="*/ 244232 h 2054184"/>
              <a:gd name="connsiteX8" fmla="*/ 2861291 w 2989446"/>
              <a:gd name="connsiteY8" fmla="*/ 743932 h 2054184"/>
              <a:gd name="connsiteX9" fmla="*/ 2397653 w 2989446"/>
              <a:gd name="connsiteY9" fmla="*/ 671810 h 2054184"/>
              <a:gd name="connsiteX10" fmla="*/ 2034469 w 2989446"/>
              <a:gd name="connsiteY10" fmla="*/ 403930 h 2054184"/>
              <a:gd name="connsiteX11" fmla="*/ 1792345 w 2989446"/>
              <a:gd name="connsiteY11" fmla="*/ 836661 h 2054184"/>
              <a:gd name="connsiteX12" fmla="*/ 2085985 w 2989446"/>
              <a:gd name="connsiteY12" fmla="*/ 864993 h 2054184"/>
              <a:gd name="connsiteX13" fmla="*/ 2802050 w 2989446"/>
              <a:gd name="connsiteY13" fmla="*/ 934540 h 2054184"/>
              <a:gd name="connsiteX14" fmla="*/ 2760837 w 2989446"/>
              <a:gd name="connsiteY14" fmla="*/ 1480604 h 2054184"/>
              <a:gd name="connsiteX15" fmla="*/ 2382198 w 2989446"/>
              <a:gd name="connsiteY15" fmla="*/ 1212724 h 2054184"/>
              <a:gd name="connsiteX16" fmla="*/ 1802649 w 2989446"/>
              <a:gd name="connsiteY16" fmla="*/ 1060753 h 2054184"/>
              <a:gd name="connsiteX17" fmla="*/ 1547648 w 2989446"/>
              <a:gd name="connsiteY17" fmla="*/ 643477 h 2054184"/>
              <a:gd name="connsiteX18" fmla="*/ 1297797 w 2989446"/>
              <a:gd name="connsiteY18" fmla="*/ 203020 h 2054184"/>
              <a:gd name="connsiteX19" fmla="*/ 1099462 w 2989446"/>
              <a:gd name="connsiteY19" fmla="*/ 264838 h 2054184"/>
              <a:gd name="connsiteX20" fmla="*/ 687338 w 2989446"/>
              <a:gd name="connsiteY20" fmla="*/ 496658 h 2054184"/>
              <a:gd name="connsiteX21" fmla="*/ 1063402 w 2989446"/>
              <a:gd name="connsiteY21" fmla="*/ 1024692 h 2054184"/>
              <a:gd name="connsiteX22" fmla="*/ 2134924 w 2989446"/>
              <a:gd name="connsiteY22" fmla="*/ 1310603 h 2054184"/>
              <a:gd name="connsiteX23" fmla="*/ 2856141 w 2989446"/>
              <a:gd name="connsiteY23" fmla="*/ 1774242 h 2054184"/>
              <a:gd name="connsiteX24" fmla="*/ 1977802 w 2989446"/>
              <a:gd name="connsiteY24" fmla="*/ 1490907 h 2054184"/>
              <a:gd name="connsiteX25" fmla="*/ 687339 w 2989446"/>
              <a:gd name="connsiteY25" fmla="*/ 1269390 h 2054184"/>
              <a:gd name="connsiteX26" fmla="*/ 61425 w 2989446"/>
              <a:gd name="connsiteY26" fmla="*/ 800599 h 2054184"/>
              <a:gd name="connsiteX27" fmla="*/ 0 w 2989446"/>
              <a:gd name="connsiteY27" fmla="*/ 2054184 h 2054184"/>
              <a:gd name="connsiteX0" fmla="*/ 2745383 w 2989446"/>
              <a:gd name="connsiteY0" fmla="*/ 66503 h 2479614"/>
              <a:gd name="connsiteX1" fmla="*/ 1749541 w 2989446"/>
              <a:gd name="connsiteY1" fmla="*/ 30557 h 2479614"/>
              <a:gd name="connsiteX2" fmla="*/ 1240324 w 2989446"/>
              <a:gd name="connsiteY2" fmla="*/ 84533 h 2479614"/>
              <a:gd name="connsiteX3" fmla="*/ 1481816 w 2989446"/>
              <a:gd name="connsiteY3" fmla="*/ 948567 h 2479614"/>
              <a:gd name="connsiteX4" fmla="*/ 2722201 w 2989446"/>
              <a:gd name="connsiteY4" fmla="*/ 329232 h 2479614"/>
              <a:gd name="connsiteX5" fmla="*/ 2977202 w 2989446"/>
              <a:gd name="connsiteY5" fmla="*/ 746508 h 2479614"/>
              <a:gd name="connsiteX6" fmla="*/ 2490381 w 2989446"/>
              <a:gd name="connsiteY6" fmla="*/ 290595 h 2479614"/>
              <a:gd name="connsiteX7" fmla="*/ 2039620 w 2989446"/>
              <a:gd name="connsiteY7" fmla="*/ 244232 h 2479614"/>
              <a:gd name="connsiteX8" fmla="*/ 2861291 w 2989446"/>
              <a:gd name="connsiteY8" fmla="*/ 743932 h 2479614"/>
              <a:gd name="connsiteX9" fmla="*/ 2397653 w 2989446"/>
              <a:gd name="connsiteY9" fmla="*/ 671810 h 2479614"/>
              <a:gd name="connsiteX10" fmla="*/ 2034469 w 2989446"/>
              <a:gd name="connsiteY10" fmla="*/ 403930 h 2479614"/>
              <a:gd name="connsiteX11" fmla="*/ 1792345 w 2989446"/>
              <a:gd name="connsiteY11" fmla="*/ 836661 h 2479614"/>
              <a:gd name="connsiteX12" fmla="*/ 2085985 w 2989446"/>
              <a:gd name="connsiteY12" fmla="*/ 864993 h 2479614"/>
              <a:gd name="connsiteX13" fmla="*/ 2802050 w 2989446"/>
              <a:gd name="connsiteY13" fmla="*/ 934540 h 2479614"/>
              <a:gd name="connsiteX14" fmla="*/ 2760837 w 2989446"/>
              <a:gd name="connsiteY14" fmla="*/ 1480604 h 2479614"/>
              <a:gd name="connsiteX15" fmla="*/ 2382198 w 2989446"/>
              <a:gd name="connsiteY15" fmla="*/ 1212724 h 2479614"/>
              <a:gd name="connsiteX16" fmla="*/ 1802649 w 2989446"/>
              <a:gd name="connsiteY16" fmla="*/ 1060753 h 2479614"/>
              <a:gd name="connsiteX17" fmla="*/ 1547648 w 2989446"/>
              <a:gd name="connsiteY17" fmla="*/ 643477 h 2479614"/>
              <a:gd name="connsiteX18" fmla="*/ 1297797 w 2989446"/>
              <a:gd name="connsiteY18" fmla="*/ 203020 h 2479614"/>
              <a:gd name="connsiteX19" fmla="*/ 1099462 w 2989446"/>
              <a:gd name="connsiteY19" fmla="*/ 264838 h 2479614"/>
              <a:gd name="connsiteX20" fmla="*/ 687338 w 2989446"/>
              <a:gd name="connsiteY20" fmla="*/ 496658 h 2479614"/>
              <a:gd name="connsiteX21" fmla="*/ 1063402 w 2989446"/>
              <a:gd name="connsiteY21" fmla="*/ 1024692 h 2479614"/>
              <a:gd name="connsiteX22" fmla="*/ 2134924 w 2989446"/>
              <a:gd name="connsiteY22" fmla="*/ 1310603 h 2479614"/>
              <a:gd name="connsiteX23" fmla="*/ 2856141 w 2989446"/>
              <a:gd name="connsiteY23" fmla="*/ 1774242 h 2479614"/>
              <a:gd name="connsiteX24" fmla="*/ 1977802 w 2989446"/>
              <a:gd name="connsiteY24" fmla="*/ 1490907 h 2479614"/>
              <a:gd name="connsiteX25" fmla="*/ 1557672 w 2989446"/>
              <a:gd name="connsiteY25" fmla="*/ 2470228 h 2479614"/>
              <a:gd name="connsiteX26" fmla="*/ 61425 w 2989446"/>
              <a:gd name="connsiteY26" fmla="*/ 800599 h 2479614"/>
              <a:gd name="connsiteX27" fmla="*/ 0 w 2989446"/>
              <a:gd name="connsiteY27" fmla="*/ 2054184 h 2479614"/>
              <a:gd name="connsiteX0" fmla="*/ 2745383 w 3549636"/>
              <a:gd name="connsiteY0" fmla="*/ 66503 h 2721434"/>
              <a:gd name="connsiteX1" fmla="*/ 1749541 w 3549636"/>
              <a:gd name="connsiteY1" fmla="*/ 30557 h 2721434"/>
              <a:gd name="connsiteX2" fmla="*/ 1240324 w 3549636"/>
              <a:gd name="connsiteY2" fmla="*/ 84533 h 2721434"/>
              <a:gd name="connsiteX3" fmla="*/ 1481816 w 3549636"/>
              <a:gd name="connsiteY3" fmla="*/ 948567 h 2721434"/>
              <a:gd name="connsiteX4" fmla="*/ 2722201 w 3549636"/>
              <a:gd name="connsiteY4" fmla="*/ 329232 h 2721434"/>
              <a:gd name="connsiteX5" fmla="*/ 2977202 w 3549636"/>
              <a:gd name="connsiteY5" fmla="*/ 746508 h 2721434"/>
              <a:gd name="connsiteX6" fmla="*/ 2490381 w 3549636"/>
              <a:gd name="connsiteY6" fmla="*/ 290595 h 2721434"/>
              <a:gd name="connsiteX7" fmla="*/ 2039620 w 3549636"/>
              <a:gd name="connsiteY7" fmla="*/ 244232 h 2721434"/>
              <a:gd name="connsiteX8" fmla="*/ 2861291 w 3549636"/>
              <a:gd name="connsiteY8" fmla="*/ 743932 h 2721434"/>
              <a:gd name="connsiteX9" fmla="*/ 2397653 w 3549636"/>
              <a:gd name="connsiteY9" fmla="*/ 671810 h 2721434"/>
              <a:gd name="connsiteX10" fmla="*/ 2034469 w 3549636"/>
              <a:gd name="connsiteY10" fmla="*/ 403930 h 2721434"/>
              <a:gd name="connsiteX11" fmla="*/ 1792345 w 3549636"/>
              <a:gd name="connsiteY11" fmla="*/ 836661 h 2721434"/>
              <a:gd name="connsiteX12" fmla="*/ 2085985 w 3549636"/>
              <a:gd name="connsiteY12" fmla="*/ 864993 h 2721434"/>
              <a:gd name="connsiteX13" fmla="*/ 2802050 w 3549636"/>
              <a:gd name="connsiteY13" fmla="*/ 934540 h 2721434"/>
              <a:gd name="connsiteX14" fmla="*/ 2760837 w 3549636"/>
              <a:gd name="connsiteY14" fmla="*/ 1480604 h 2721434"/>
              <a:gd name="connsiteX15" fmla="*/ 2382198 w 3549636"/>
              <a:gd name="connsiteY15" fmla="*/ 1212724 h 2721434"/>
              <a:gd name="connsiteX16" fmla="*/ 1802649 w 3549636"/>
              <a:gd name="connsiteY16" fmla="*/ 1060753 h 2721434"/>
              <a:gd name="connsiteX17" fmla="*/ 1547648 w 3549636"/>
              <a:gd name="connsiteY17" fmla="*/ 643477 h 2721434"/>
              <a:gd name="connsiteX18" fmla="*/ 1297797 w 3549636"/>
              <a:gd name="connsiteY18" fmla="*/ 203020 h 2721434"/>
              <a:gd name="connsiteX19" fmla="*/ 1099462 w 3549636"/>
              <a:gd name="connsiteY19" fmla="*/ 264838 h 2721434"/>
              <a:gd name="connsiteX20" fmla="*/ 687338 w 3549636"/>
              <a:gd name="connsiteY20" fmla="*/ 496658 h 2721434"/>
              <a:gd name="connsiteX21" fmla="*/ 1063402 w 3549636"/>
              <a:gd name="connsiteY21" fmla="*/ 1024692 h 2721434"/>
              <a:gd name="connsiteX22" fmla="*/ 2134924 w 3549636"/>
              <a:gd name="connsiteY22" fmla="*/ 1310603 h 2721434"/>
              <a:gd name="connsiteX23" fmla="*/ 2856141 w 3549636"/>
              <a:gd name="connsiteY23" fmla="*/ 1774242 h 2721434"/>
              <a:gd name="connsiteX24" fmla="*/ 3505474 w 3549636"/>
              <a:gd name="connsiteY24" fmla="*/ 2644006 h 2721434"/>
              <a:gd name="connsiteX25" fmla="*/ 1557672 w 3549636"/>
              <a:gd name="connsiteY25" fmla="*/ 2470228 h 2721434"/>
              <a:gd name="connsiteX26" fmla="*/ 61425 w 3549636"/>
              <a:gd name="connsiteY26" fmla="*/ 800599 h 2721434"/>
              <a:gd name="connsiteX27" fmla="*/ 0 w 3549636"/>
              <a:gd name="connsiteY27" fmla="*/ 2054184 h 2721434"/>
              <a:gd name="connsiteX0" fmla="*/ 2745383 w 3549636"/>
              <a:gd name="connsiteY0" fmla="*/ 66503 h 2721434"/>
              <a:gd name="connsiteX1" fmla="*/ 1749541 w 3549636"/>
              <a:gd name="connsiteY1" fmla="*/ 30557 h 2721434"/>
              <a:gd name="connsiteX2" fmla="*/ 1240324 w 3549636"/>
              <a:gd name="connsiteY2" fmla="*/ 84533 h 2721434"/>
              <a:gd name="connsiteX3" fmla="*/ 1481816 w 3549636"/>
              <a:gd name="connsiteY3" fmla="*/ 948567 h 2721434"/>
              <a:gd name="connsiteX4" fmla="*/ 2722201 w 3549636"/>
              <a:gd name="connsiteY4" fmla="*/ 329232 h 2721434"/>
              <a:gd name="connsiteX5" fmla="*/ 2977202 w 3549636"/>
              <a:gd name="connsiteY5" fmla="*/ 746508 h 2721434"/>
              <a:gd name="connsiteX6" fmla="*/ 2490381 w 3549636"/>
              <a:gd name="connsiteY6" fmla="*/ 290595 h 2721434"/>
              <a:gd name="connsiteX7" fmla="*/ 2039620 w 3549636"/>
              <a:gd name="connsiteY7" fmla="*/ 244232 h 2721434"/>
              <a:gd name="connsiteX8" fmla="*/ 2861291 w 3549636"/>
              <a:gd name="connsiteY8" fmla="*/ 743932 h 2721434"/>
              <a:gd name="connsiteX9" fmla="*/ 2397653 w 3549636"/>
              <a:gd name="connsiteY9" fmla="*/ 671810 h 2721434"/>
              <a:gd name="connsiteX10" fmla="*/ 2034469 w 3549636"/>
              <a:gd name="connsiteY10" fmla="*/ 403930 h 2721434"/>
              <a:gd name="connsiteX11" fmla="*/ 1792345 w 3549636"/>
              <a:gd name="connsiteY11" fmla="*/ 836661 h 2721434"/>
              <a:gd name="connsiteX12" fmla="*/ 2085985 w 3549636"/>
              <a:gd name="connsiteY12" fmla="*/ 864993 h 2721434"/>
              <a:gd name="connsiteX13" fmla="*/ 2802050 w 3549636"/>
              <a:gd name="connsiteY13" fmla="*/ 934540 h 2721434"/>
              <a:gd name="connsiteX14" fmla="*/ 2760837 w 3549636"/>
              <a:gd name="connsiteY14" fmla="*/ 1480604 h 2721434"/>
              <a:gd name="connsiteX15" fmla="*/ 2382198 w 3549636"/>
              <a:gd name="connsiteY15" fmla="*/ 1212724 h 2721434"/>
              <a:gd name="connsiteX16" fmla="*/ 1802649 w 3549636"/>
              <a:gd name="connsiteY16" fmla="*/ 1060753 h 2721434"/>
              <a:gd name="connsiteX17" fmla="*/ 1547648 w 3549636"/>
              <a:gd name="connsiteY17" fmla="*/ 643477 h 2721434"/>
              <a:gd name="connsiteX18" fmla="*/ 1297797 w 3549636"/>
              <a:gd name="connsiteY18" fmla="*/ 203020 h 2721434"/>
              <a:gd name="connsiteX19" fmla="*/ 1099462 w 3549636"/>
              <a:gd name="connsiteY19" fmla="*/ 264838 h 2721434"/>
              <a:gd name="connsiteX20" fmla="*/ 2457381 w 3549636"/>
              <a:gd name="connsiteY20" fmla="*/ 2354837 h 2721434"/>
              <a:gd name="connsiteX21" fmla="*/ 1063402 w 3549636"/>
              <a:gd name="connsiteY21" fmla="*/ 1024692 h 2721434"/>
              <a:gd name="connsiteX22" fmla="*/ 2134924 w 3549636"/>
              <a:gd name="connsiteY22" fmla="*/ 1310603 h 2721434"/>
              <a:gd name="connsiteX23" fmla="*/ 2856141 w 3549636"/>
              <a:gd name="connsiteY23" fmla="*/ 1774242 h 2721434"/>
              <a:gd name="connsiteX24" fmla="*/ 3505474 w 3549636"/>
              <a:gd name="connsiteY24" fmla="*/ 2644006 h 2721434"/>
              <a:gd name="connsiteX25" fmla="*/ 1557672 w 3549636"/>
              <a:gd name="connsiteY25" fmla="*/ 2470228 h 2721434"/>
              <a:gd name="connsiteX26" fmla="*/ 61425 w 3549636"/>
              <a:gd name="connsiteY26" fmla="*/ 800599 h 2721434"/>
              <a:gd name="connsiteX27" fmla="*/ 0 w 3549636"/>
              <a:gd name="connsiteY27" fmla="*/ 2054184 h 2721434"/>
              <a:gd name="connsiteX0" fmla="*/ 2745383 w 3549636"/>
              <a:gd name="connsiteY0" fmla="*/ 66503 h 2721434"/>
              <a:gd name="connsiteX1" fmla="*/ 1749541 w 3549636"/>
              <a:gd name="connsiteY1" fmla="*/ 30557 h 2721434"/>
              <a:gd name="connsiteX2" fmla="*/ 1240324 w 3549636"/>
              <a:gd name="connsiteY2" fmla="*/ 84533 h 2721434"/>
              <a:gd name="connsiteX3" fmla="*/ 1481816 w 3549636"/>
              <a:gd name="connsiteY3" fmla="*/ 948567 h 2721434"/>
              <a:gd name="connsiteX4" fmla="*/ 2722201 w 3549636"/>
              <a:gd name="connsiteY4" fmla="*/ 329232 h 2721434"/>
              <a:gd name="connsiteX5" fmla="*/ 2977202 w 3549636"/>
              <a:gd name="connsiteY5" fmla="*/ 746508 h 2721434"/>
              <a:gd name="connsiteX6" fmla="*/ 2490381 w 3549636"/>
              <a:gd name="connsiteY6" fmla="*/ 290595 h 2721434"/>
              <a:gd name="connsiteX7" fmla="*/ 2039620 w 3549636"/>
              <a:gd name="connsiteY7" fmla="*/ 244232 h 2721434"/>
              <a:gd name="connsiteX8" fmla="*/ 2861291 w 3549636"/>
              <a:gd name="connsiteY8" fmla="*/ 743932 h 2721434"/>
              <a:gd name="connsiteX9" fmla="*/ 2397653 w 3549636"/>
              <a:gd name="connsiteY9" fmla="*/ 671810 h 2721434"/>
              <a:gd name="connsiteX10" fmla="*/ 2034469 w 3549636"/>
              <a:gd name="connsiteY10" fmla="*/ 403930 h 2721434"/>
              <a:gd name="connsiteX11" fmla="*/ 1792345 w 3549636"/>
              <a:gd name="connsiteY11" fmla="*/ 836661 h 2721434"/>
              <a:gd name="connsiteX12" fmla="*/ 2085985 w 3549636"/>
              <a:gd name="connsiteY12" fmla="*/ 864993 h 2721434"/>
              <a:gd name="connsiteX13" fmla="*/ 2802050 w 3549636"/>
              <a:gd name="connsiteY13" fmla="*/ 934540 h 2721434"/>
              <a:gd name="connsiteX14" fmla="*/ 2760837 w 3549636"/>
              <a:gd name="connsiteY14" fmla="*/ 1480604 h 2721434"/>
              <a:gd name="connsiteX15" fmla="*/ 2382198 w 3549636"/>
              <a:gd name="connsiteY15" fmla="*/ 1212724 h 2721434"/>
              <a:gd name="connsiteX16" fmla="*/ 1802649 w 3549636"/>
              <a:gd name="connsiteY16" fmla="*/ 1060753 h 2721434"/>
              <a:gd name="connsiteX17" fmla="*/ 1547648 w 3549636"/>
              <a:gd name="connsiteY17" fmla="*/ 643477 h 2721434"/>
              <a:gd name="connsiteX18" fmla="*/ 1297797 w 3549636"/>
              <a:gd name="connsiteY18" fmla="*/ 203020 h 2721434"/>
              <a:gd name="connsiteX19" fmla="*/ 2733630 w 3549636"/>
              <a:gd name="connsiteY19" fmla="*/ 2034881 h 2721434"/>
              <a:gd name="connsiteX20" fmla="*/ 2457381 w 3549636"/>
              <a:gd name="connsiteY20" fmla="*/ 2354837 h 2721434"/>
              <a:gd name="connsiteX21" fmla="*/ 1063402 w 3549636"/>
              <a:gd name="connsiteY21" fmla="*/ 1024692 h 2721434"/>
              <a:gd name="connsiteX22" fmla="*/ 2134924 w 3549636"/>
              <a:gd name="connsiteY22" fmla="*/ 1310603 h 2721434"/>
              <a:gd name="connsiteX23" fmla="*/ 2856141 w 3549636"/>
              <a:gd name="connsiteY23" fmla="*/ 1774242 h 2721434"/>
              <a:gd name="connsiteX24" fmla="*/ 3505474 w 3549636"/>
              <a:gd name="connsiteY24" fmla="*/ 2644006 h 2721434"/>
              <a:gd name="connsiteX25" fmla="*/ 1557672 w 3549636"/>
              <a:gd name="connsiteY25" fmla="*/ 2470228 h 2721434"/>
              <a:gd name="connsiteX26" fmla="*/ 61425 w 3549636"/>
              <a:gd name="connsiteY26" fmla="*/ 800599 h 2721434"/>
              <a:gd name="connsiteX27" fmla="*/ 0 w 3549636"/>
              <a:gd name="connsiteY27" fmla="*/ 2054184 h 2721434"/>
              <a:gd name="connsiteX0" fmla="*/ 2745383 w 3549636"/>
              <a:gd name="connsiteY0" fmla="*/ 66503 h 2721434"/>
              <a:gd name="connsiteX1" fmla="*/ 1749541 w 3549636"/>
              <a:gd name="connsiteY1" fmla="*/ 30557 h 2721434"/>
              <a:gd name="connsiteX2" fmla="*/ 1240324 w 3549636"/>
              <a:gd name="connsiteY2" fmla="*/ 84533 h 2721434"/>
              <a:gd name="connsiteX3" fmla="*/ 1481816 w 3549636"/>
              <a:gd name="connsiteY3" fmla="*/ 948567 h 2721434"/>
              <a:gd name="connsiteX4" fmla="*/ 2722201 w 3549636"/>
              <a:gd name="connsiteY4" fmla="*/ 329232 h 2721434"/>
              <a:gd name="connsiteX5" fmla="*/ 2977202 w 3549636"/>
              <a:gd name="connsiteY5" fmla="*/ 746508 h 2721434"/>
              <a:gd name="connsiteX6" fmla="*/ 2490381 w 3549636"/>
              <a:gd name="connsiteY6" fmla="*/ 290595 h 2721434"/>
              <a:gd name="connsiteX7" fmla="*/ 2039620 w 3549636"/>
              <a:gd name="connsiteY7" fmla="*/ 244232 h 2721434"/>
              <a:gd name="connsiteX8" fmla="*/ 2861291 w 3549636"/>
              <a:gd name="connsiteY8" fmla="*/ 743932 h 2721434"/>
              <a:gd name="connsiteX9" fmla="*/ 2397653 w 3549636"/>
              <a:gd name="connsiteY9" fmla="*/ 671810 h 2721434"/>
              <a:gd name="connsiteX10" fmla="*/ 2034469 w 3549636"/>
              <a:gd name="connsiteY10" fmla="*/ 403930 h 2721434"/>
              <a:gd name="connsiteX11" fmla="*/ 1792345 w 3549636"/>
              <a:gd name="connsiteY11" fmla="*/ 836661 h 2721434"/>
              <a:gd name="connsiteX12" fmla="*/ 2085985 w 3549636"/>
              <a:gd name="connsiteY12" fmla="*/ 864993 h 2721434"/>
              <a:gd name="connsiteX13" fmla="*/ 2802050 w 3549636"/>
              <a:gd name="connsiteY13" fmla="*/ 934540 h 2721434"/>
              <a:gd name="connsiteX14" fmla="*/ 2760837 w 3549636"/>
              <a:gd name="connsiteY14" fmla="*/ 1480604 h 2721434"/>
              <a:gd name="connsiteX15" fmla="*/ 2382198 w 3549636"/>
              <a:gd name="connsiteY15" fmla="*/ 1212724 h 2721434"/>
              <a:gd name="connsiteX16" fmla="*/ 1802649 w 3549636"/>
              <a:gd name="connsiteY16" fmla="*/ 1060753 h 2721434"/>
              <a:gd name="connsiteX17" fmla="*/ 1547648 w 3549636"/>
              <a:gd name="connsiteY17" fmla="*/ 643477 h 2721434"/>
              <a:gd name="connsiteX18" fmla="*/ 3302867 w 3549636"/>
              <a:gd name="connsiteY18" fmla="*/ 1499338 h 2721434"/>
              <a:gd name="connsiteX19" fmla="*/ 2733630 w 3549636"/>
              <a:gd name="connsiteY19" fmla="*/ 2034881 h 2721434"/>
              <a:gd name="connsiteX20" fmla="*/ 2457381 w 3549636"/>
              <a:gd name="connsiteY20" fmla="*/ 2354837 h 2721434"/>
              <a:gd name="connsiteX21" fmla="*/ 1063402 w 3549636"/>
              <a:gd name="connsiteY21" fmla="*/ 1024692 h 2721434"/>
              <a:gd name="connsiteX22" fmla="*/ 2134924 w 3549636"/>
              <a:gd name="connsiteY22" fmla="*/ 1310603 h 2721434"/>
              <a:gd name="connsiteX23" fmla="*/ 2856141 w 3549636"/>
              <a:gd name="connsiteY23" fmla="*/ 1774242 h 2721434"/>
              <a:gd name="connsiteX24" fmla="*/ 3505474 w 3549636"/>
              <a:gd name="connsiteY24" fmla="*/ 2644006 h 2721434"/>
              <a:gd name="connsiteX25" fmla="*/ 1557672 w 3549636"/>
              <a:gd name="connsiteY25" fmla="*/ 2470228 h 2721434"/>
              <a:gd name="connsiteX26" fmla="*/ 61425 w 3549636"/>
              <a:gd name="connsiteY26" fmla="*/ 800599 h 2721434"/>
              <a:gd name="connsiteX27" fmla="*/ 0 w 3549636"/>
              <a:gd name="connsiteY27" fmla="*/ 2054184 h 2721434"/>
              <a:gd name="connsiteX0" fmla="*/ 2745383 w 3737595"/>
              <a:gd name="connsiteY0" fmla="*/ 66503 h 2721434"/>
              <a:gd name="connsiteX1" fmla="*/ 1749541 w 3737595"/>
              <a:gd name="connsiteY1" fmla="*/ 30557 h 2721434"/>
              <a:gd name="connsiteX2" fmla="*/ 1240324 w 3737595"/>
              <a:gd name="connsiteY2" fmla="*/ 84533 h 2721434"/>
              <a:gd name="connsiteX3" fmla="*/ 1481816 w 3737595"/>
              <a:gd name="connsiteY3" fmla="*/ 948567 h 2721434"/>
              <a:gd name="connsiteX4" fmla="*/ 2722201 w 3737595"/>
              <a:gd name="connsiteY4" fmla="*/ 329232 h 2721434"/>
              <a:gd name="connsiteX5" fmla="*/ 2977202 w 3737595"/>
              <a:gd name="connsiteY5" fmla="*/ 746508 h 2721434"/>
              <a:gd name="connsiteX6" fmla="*/ 2490381 w 3737595"/>
              <a:gd name="connsiteY6" fmla="*/ 290595 h 2721434"/>
              <a:gd name="connsiteX7" fmla="*/ 2039620 w 3737595"/>
              <a:gd name="connsiteY7" fmla="*/ 244232 h 2721434"/>
              <a:gd name="connsiteX8" fmla="*/ 2861291 w 3737595"/>
              <a:gd name="connsiteY8" fmla="*/ 743932 h 2721434"/>
              <a:gd name="connsiteX9" fmla="*/ 2397653 w 3737595"/>
              <a:gd name="connsiteY9" fmla="*/ 671810 h 2721434"/>
              <a:gd name="connsiteX10" fmla="*/ 2034469 w 3737595"/>
              <a:gd name="connsiteY10" fmla="*/ 403930 h 2721434"/>
              <a:gd name="connsiteX11" fmla="*/ 1792345 w 3737595"/>
              <a:gd name="connsiteY11" fmla="*/ 836661 h 2721434"/>
              <a:gd name="connsiteX12" fmla="*/ 2085985 w 3737595"/>
              <a:gd name="connsiteY12" fmla="*/ 864993 h 2721434"/>
              <a:gd name="connsiteX13" fmla="*/ 2802050 w 3737595"/>
              <a:gd name="connsiteY13" fmla="*/ 934540 h 2721434"/>
              <a:gd name="connsiteX14" fmla="*/ 2760837 w 3737595"/>
              <a:gd name="connsiteY14" fmla="*/ 1480604 h 2721434"/>
              <a:gd name="connsiteX15" fmla="*/ 2382198 w 3737595"/>
              <a:gd name="connsiteY15" fmla="*/ 1212724 h 2721434"/>
              <a:gd name="connsiteX16" fmla="*/ 1802649 w 3737595"/>
              <a:gd name="connsiteY16" fmla="*/ 1060753 h 2721434"/>
              <a:gd name="connsiteX17" fmla="*/ 3677576 w 3737595"/>
              <a:gd name="connsiteY17" fmla="*/ 962966 h 2721434"/>
              <a:gd name="connsiteX18" fmla="*/ 3302867 w 3737595"/>
              <a:gd name="connsiteY18" fmla="*/ 1499338 h 2721434"/>
              <a:gd name="connsiteX19" fmla="*/ 2733630 w 3737595"/>
              <a:gd name="connsiteY19" fmla="*/ 2034881 h 2721434"/>
              <a:gd name="connsiteX20" fmla="*/ 2457381 w 3737595"/>
              <a:gd name="connsiteY20" fmla="*/ 2354837 h 2721434"/>
              <a:gd name="connsiteX21" fmla="*/ 1063402 w 3737595"/>
              <a:gd name="connsiteY21" fmla="*/ 1024692 h 2721434"/>
              <a:gd name="connsiteX22" fmla="*/ 2134924 w 3737595"/>
              <a:gd name="connsiteY22" fmla="*/ 1310603 h 2721434"/>
              <a:gd name="connsiteX23" fmla="*/ 2856141 w 3737595"/>
              <a:gd name="connsiteY23" fmla="*/ 1774242 h 2721434"/>
              <a:gd name="connsiteX24" fmla="*/ 3505474 w 3737595"/>
              <a:gd name="connsiteY24" fmla="*/ 2644006 h 2721434"/>
              <a:gd name="connsiteX25" fmla="*/ 1557672 w 3737595"/>
              <a:gd name="connsiteY25" fmla="*/ 2470228 h 2721434"/>
              <a:gd name="connsiteX26" fmla="*/ 61425 w 3737595"/>
              <a:gd name="connsiteY26" fmla="*/ 800599 h 2721434"/>
              <a:gd name="connsiteX27" fmla="*/ 0 w 3737595"/>
              <a:gd name="connsiteY27" fmla="*/ 2054184 h 2721434"/>
              <a:gd name="connsiteX0" fmla="*/ 2745383 w 3737595"/>
              <a:gd name="connsiteY0" fmla="*/ 66503 h 2721434"/>
              <a:gd name="connsiteX1" fmla="*/ 1749541 w 3737595"/>
              <a:gd name="connsiteY1" fmla="*/ 30557 h 2721434"/>
              <a:gd name="connsiteX2" fmla="*/ 1240324 w 3737595"/>
              <a:gd name="connsiteY2" fmla="*/ 84533 h 2721434"/>
              <a:gd name="connsiteX3" fmla="*/ 1481816 w 3737595"/>
              <a:gd name="connsiteY3" fmla="*/ 948567 h 2721434"/>
              <a:gd name="connsiteX4" fmla="*/ 2189719 w 3737595"/>
              <a:gd name="connsiteY4" fmla="*/ 1441935 h 2721434"/>
              <a:gd name="connsiteX5" fmla="*/ 2977202 w 3737595"/>
              <a:gd name="connsiteY5" fmla="*/ 746508 h 2721434"/>
              <a:gd name="connsiteX6" fmla="*/ 2490381 w 3737595"/>
              <a:gd name="connsiteY6" fmla="*/ 290595 h 2721434"/>
              <a:gd name="connsiteX7" fmla="*/ 2039620 w 3737595"/>
              <a:gd name="connsiteY7" fmla="*/ 244232 h 2721434"/>
              <a:gd name="connsiteX8" fmla="*/ 2861291 w 3737595"/>
              <a:gd name="connsiteY8" fmla="*/ 743932 h 2721434"/>
              <a:gd name="connsiteX9" fmla="*/ 2397653 w 3737595"/>
              <a:gd name="connsiteY9" fmla="*/ 671810 h 2721434"/>
              <a:gd name="connsiteX10" fmla="*/ 2034469 w 3737595"/>
              <a:gd name="connsiteY10" fmla="*/ 403930 h 2721434"/>
              <a:gd name="connsiteX11" fmla="*/ 1792345 w 3737595"/>
              <a:gd name="connsiteY11" fmla="*/ 836661 h 2721434"/>
              <a:gd name="connsiteX12" fmla="*/ 2085985 w 3737595"/>
              <a:gd name="connsiteY12" fmla="*/ 864993 h 2721434"/>
              <a:gd name="connsiteX13" fmla="*/ 2802050 w 3737595"/>
              <a:gd name="connsiteY13" fmla="*/ 934540 h 2721434"/>
              <a:gd name="connsiteX14" fmla="*/ 2760837 w 3737595"/>
              <a:gd name="connsiteY14" fmla="*/ 1480604 h 2721434"/>
              <a:gd name="connsiteX15" fmla="*/ 2382198 w 3737595"/>
              <a:gd name="connsiteY15" fmla="*/ 1212724 h 2721434"/>
              <a:gd name="connsiteX16" fmla="*/ 1802649 w 3737595"/>
              <a:gd name="connsiteY16" fmla="*/ 1060753 h 2721434"/>
              <a:gd name="connsiteX17" fmla="*/ 3677576 w 3737595"/>
              <a:gd name="connsiteY17" fmla="*/ 962966 h 2721434"/>
              <a:gd name="connsiteX18" fmla="*/ 3302867 w 3737595"/>
              <a:gd name="connsiteY18" fmla="*/ 1499338 h 2721434"/>
              <a:gd name="connsiteX19" fmla="*/ 2733630 w 3737595"/>
              <a:gd name="connsiteY19" fmla="*/ 2034881 h 2721434"/>
              <a:gd name="connsiteX20" fmla="*/ 2457381 w 3737595"/>
              <a:gd name="connsiteY20" fmla="*/ 2354837 h 2721434"/>
              <a:gd name="connsiteX21" fmla="*/ 1063402 w 3737595"/>
              <a:gd name="connsiteY21" fmla="*/ 1024692 h 2721434"/>
              <a:gd name="connsiteX22" fmla="*/ 2134924 w 3737595"/>
              <a:gd name="connsiteY22" fmla="*/ 1310603 h 2721434"/>
              <a:gd name="connsiteX23" fmla="*/ 2856141 w 3737595"/>
              <a:gd name="connsiteY23" fmla="*/ 1774242 h 2721434"/>
              <a:gd name="connsiteX24" fmla="*/ 3505474 w 3737595"/>
              <a:gd name="connsiteY24" fmla="*/ 2644006 h 2721434"/>
              <a:gd name="connsiteX25" fmla="*/ 1557672 w 3737595"/>
              <a:gd name="connsiteY25" fmla="*/ 2470228 h 2721434"/>
              <a:gd name="connsiteX26" fmla="*/ 61425 w 3737595"/>
              <a:gd name="connsiteY26" fmla="*/ 800599 h 2721434"/>
              <a:gd name="connsiteX27" fmla="*/ 0 w 3737595"/>
              <a:gd name="connsiteY27" fmla="*/ 2054184 h 2721434"/>
              <a:gd name="connsiteX0" fmla="*/ 2745383 w 3737595"/>
              <a:gd name="connsiteY0" fmla="*/ 66503 h 2721434"/>
              <a:gd name="connsiteX1" fmla="*/ 1749541 w 3737595"/>
              <a:gd name="connsiteY1" fmla="*/ 30557 h 2721434"/>
              <a:gd name="connsiteX2" fmla="*/ 1240324 w 3737595"/>
              <a:gd name="connsiteY2" fmla="*/ 84533 h 2721434"/>
              <a:gd name="connsiteX3" fmla="*/ 1481816 w 3737595"/>
              <a:gd name="connsiteY3" fmla="*/ 948567 h 2721434"/>
              <a:gd name="connsiteX4" fmla="*/ 2189719 w 3737595"/>
              <a:gd name="connsiteY4" fmla="*/ 1441935 h 2721434"/>
              <a:gd name="connsiteX5" fmla="*/ 2977202 w 3737595"/>
              <a:gd name="connsiteY5" fmla="*/ 746508 h 2721434"/>
              <a:gd name="connsiteX6" fmla="*/ 2490381 w 3737595"/>
              <a:gd name="connsiteY6" fmla="*/ 290595 h 2721434"/>
              <a:gd name="connsiteX7" fmla="*/ 2039620 w 3737595"/>
              <a:gd name="connsiteY7" fmla="*/ 244232 h 2721434"/>
              <a:gd name="connsiteX8" fmla="*/ 2861291 w 3737595"/>
              <a:gd name="connsiteY8" fmla="*/ 743932 h 2721434"/>
              <a:gd name="connsiteX9" fmla="*/ 2397653 w 3737595"/>
              <a:gd name="connsiteY9" fmla="*/ 671810 h 2721434"/>
              <a:gd name="connsiteX10" fmla="*/ 2034469 w 3737595"/>
              <a:gd name="connsiteY10" fmla="*/ 403930 h 2721434"/>
              <a:gd name="connsiteX11" fmla="*/ 1792345 w 3737595"/>
              <a:gd name="connsiteY11" fmla="*/ 836661 h 2721434"/>
              <a:gd name="connsiteX12" fmla="*/ 2085985 w 3737595"/>
              <a:gd name="connsiteY12" fmla="*/ 864993 h 2721434"/>
              <a:gd name="connsiteX13" fmla="*/ 2802050 w 3737595"/>
              <a:gd name="connsiteY13" fmla="*/ 934540 h 2721434"/>
              <a:gd name="connsiteX14" fmla="*/ 2760837 w 3737595"/>
              <a:gd name="connsiteY14" fmla="*/ 1480604 h 2721434"/>
              <a:gd name="connsiteX15" fmla="*/ 2382198 w 3737595"/>
              <a:gd name="connsiteY15" fmla="*/ 1212724 h 2721434"/>
              <a:gd name="connsiteX16" fmla="*/ 1802649 w 3737595"/>
              <a:gd name="connsiteY16" fmla="*/ 1060753 h 2721434"/>
              <a:gd name="connsiteX17" fmla="*/ 3677576 w 3737595"/>
              <a:gd name="connsiteY17" fmla="*/ 962966 h 2721434"/>
              <a:gd name="connsiteX18" fmla="*/ 3302867 w 3737595"/>
              <a:gd name="connsiteY18" fmla="*/ 1499338 h 2721434"/>
              <a:gd name="connsiteX19" fmla="*/ 2733630 w 3737595"/>
              <a:gd name="connsiteY19" fmla="*/ 2034881 h 2721434"/>
              <a:gd name="connsiteX20" fmla="*/ 2457381 w 3737595"/>
              <a:gd name="connsiteY20" fmla="*/ 2354837 h 2721434"/>
              <a:gd name="connsiteX21" fmla="*/ 1063402 w 3737595"/>
              <a:gd name="connsiteY21" fmla="*/ 1024692 h 2721434"/>
              <a:gd name="connsiteX22" fmla="*/ 2134924 w 3737595"/>
              <a:gd name="connsiteY22" fmla="*/ 1310603 h 2721434"/>
              <a:gd name="connsiteX23" fmla="*/ 2856141 w 3737595"/>
              <a:gd name="connsiteY23" fmla="*/ 1774242 h 2721434"/>
              <a:gd name="connsiteX24" fmla="*/ 3505474 w 3737595"/>
              <a:gd name="connsiteY24" fmla="*/ 2644006 h 2721434"/>
              <a:gd name="connsiteX25" fmla="*/ 1557672 w 3737595"/>
              <a:gd name="connsiteY25" fmla="*/ 2470228 h 2721434"/>
              <a:gd name="connsiteX26" fmla="*/ 61425 w 3737595"/>
              <a:gd name="connsiteY26" fmla="*/ 800599 h 2721434"/>
              <a:gd name="connsiteX27" fmla="*/ 0 w 3737595"/>
              <a:gd name="connsiteY27" fmla="*/ 2054184 h 2721434"/>
              <a:gd name="connsiteX0" fmla="*/ 2745383 w 3737595"/>
              <a:gd name="connsiteY0" fmla="*/ 66503 h 2721434"/>
              <a:gd name="connsiteX1" fmla="*/ 1749541 w 3737595"/>
              <a:gd name="connsiteY1" fmla="*/ 30557 h 2721434"/>
              <a:gd name="connsiteX2" fmla="*/ 1240324 w 3737595"/>
              <a:gd name="connsiteY2" fmla="*/ 84533 h 2721434"/>
              <a:gd name="connsiteX3" fmla="*/ 1481816 w 3737595"/>
              <a:gd name="connsiteY3" fmla="*/ 948567 h 2721434"/>
              <a:gd name="connsiteX4" fmla="*/ 2189719 w 3737595"/>
              <a:gd name="connsiteY4" fmla="*/ 1441935 h 2721434"/>
              <a:gd name="connsiteX5" fmla="*/ 2977202 w 3737595"/>
              <a:gd name="connsiteY5" fmla="*/ 746508 h 2721434"/>
              <a:gd name="connsiteX6" fmla="*/ 2490381 w 3737595"/>
              <a:gd name="connsiteY6" fmla="*/ 290595 h 2721434"/>
              <a:gd name="connsiteX7" fmla="*/ 2039620 w 3737595"/>
              <a:gd name="connsiteY7" fmla="*/ 244232 h 2721434"/>
              <a:gd name="connsiteX8" fmla="*/ 2861291 w 3737595"/>
              <a:gd name="connsiteY8" fmla="*/ 743932 h 2721434"/>
              <a:gd name="connsiteX9" fmla="*/ 2397653 w 3737595"/>
              <a:gd name="connsiteY9" fmla="*/ 671810 h 2721434"/>
              <a:gd name="connsiteX10" fmla="*/ 2034469 w 3737595"/>
              <a:gd name="connsiteY10" fmla="*/ 403930 h 2721434"/>
              <a:gd name="connsiteX11" fmla="*/ 1792345 w 3737595"/>
              <a:gd name="connsiteY11" fmla="*/ 836661 h 2721434"/>
              <a:gd name="connsiteX12" fmla="*/ 2085985 w 3737595"/>
              <a:gd name="connsiteY12" fmla="*/ 864993 h 2721434"/>
              <a:gd name="connsiteX13" fmla="*/ 2802050 w 3737595"/>
              <a:gd name="connsiteY13" fmla="*/ 934540 h 2721434"/>
              <a:gd name="connsiteX14" fmla="*/ 2760837 w 3737595"/>
              <a:gd name="connsiteY14" fmla="*/ 1480604 h 2721434"/>
              <a:gd name="connsiteX15" fmla="*/ 2382198 w 3737595"/>
              <a:gd name="connsiteY15" fmla="*/ 1212724 h 2721434"/>
              <a:gd name="connsiteX16" fmla="*/ 1802649 w 3737595"/>
              <a:gd name="connsiteY16" fmla="*/ 1060753 h 2721434"/>
              <a:gd name="connsiteX17" fmla="*/ 3677576 w 3737595"/>
              <a:gd name="connsiteY17" fmla="*/ 962966 h 2721434"/>
              <a:gd name="connsiteX18" fmla="*/ 3302867 w 3737595"/>
              <a:gd name="connsiteY18" fmla="*/ 1499338 h 2721434"/>
              <a:gd name="connsiteX19" fmla="*/ 2733630 w 3737595"/>
              <a:gd name="connsiteY19" fmla="*/ 2034881 h 2721434"/>
              <a:gd name="connsiteX20" fmla="*/ 2457381 w 3737595"/>
              <a:gd name="connsiteY20" fmla="*/ 2354837 h 2721434"/>
              <a:gd name="connsiteX21" fmla="*/ 1063402 w 3737595"/>
              <a:gd name="connsiteY21" fmla="*/ 1024692 h 2721434"/>
              <a:gd name="connsiteX22" fmla="*/ 2017411 w 3737595"/>
              <a:gd name="connsiteY22" fmla="*/ 1611731 h 2721434"/>
              <a:gd name="connsiteX23" fmla="*/ 2856141 w 3737595"/>
              <a:gd name="connsiteY23" fmla="*/ 1774242 h 2721434"/>
              <a:gd name="connsiteX24" fmla="*/ 3505474 w 3737595"/>
              <a:gd name="connsiteY24" fmla="*/ 2644006 h 2721434"/>
              <a:gd name="connsiteX25" fmla="*/ 1557672 w 3737595"/>
              <a:gd name="connsiteY25" fmla="*/ 2470228 h 2721434"/>
              <a:gd name="connsiteX26" fmla="*/ 61425 w 3737595"/>
              <a:gd name="connsiteY26" fmla="*/ 800599 h 2721434"/>
              <a:gd name="connsiteX27" fmla="*/ 0 w 3737595"/>
              <a:gd name="connsiteY27" fmla="*/ 2054184 h 2721434"/>
              <a:gd name="connsiteX0" fmla="*/ 2745383 w 3737595"/>
              <a:gd name="connsiteY0" fmla="*/ 66503 h 2700509"/>
              <a:gd name="connsiteX1" fmla="*/ 1749541 w 3737595"/>
              <a:gd name="connsiteY1" fmla="*/ 30557 h 2700509"/>
              <a:gd name="connsiteX2" fmla="*/ 1240324 w 3737595"/>
              <a:gd name="connsiteY2" fmla="*/ 84533 h 2700509"/>
              <a:gd name="connsiteX3" fmla="*/ 1481816 w 3737595"/>
              <a:gd name="connsiteY3" fmla="*/ 948567 h 2700509"/>
              <a:gd name="connsiteX4" fmla="*/ 2189719 w 3737595"/>
              <a:gd name="connsiteY4" fmla="*/ 1441935 h 2700509"/>
              <a:gd name="connsiteX5" fmla="*/ 2977202 w 3737595"/>
              <a:gd name="connsiteY5" fmla="*/ 746508 h 2700509"/>
              <a:gd name="connsiteX6" fmla="*/ 2490381 w 3737595"/>
              <a:gd name="connsiteY6" fmla="*/ 290595 h 2700509"/>
              <a:gd name="connsiteX7" fmla="*/ 2039620 w 3737595"/>
              <a:gd name="connsiteY7" fmla="*/ 244232 h 2700509"/>
              <a:gd name="connsiteX8" fmla="*/ 2861291 w 3737595"/>
              <a:gd name="connsiteY8" fmla="*/ 743932 h 2700509"/>
              <a:gd name="connsiteX9" fmla="*/ 2397653 w 3737595"/>
              <a:gd name="connsiteY9" fmla="*/ 671810 h 2700509"/>
              <a:gd name="connsiteX10" fmla="*/ 2034469 w 3737595"/>
              <a:gd name="connsiteY10" fmla="*/ 403930 h 2700509"/>
              <a:gd name="connsiteX11" fmla="*/ 1792345 w 3737595"/>
              <a:gd name="connsiteY11" fmla="*/ 836661 h 2700509"/>
              <a:gd name="connsiteX12" fmla="*/ 2085985 w 3737595"/>
              <a:gd name="connsiteY12" fmla="*/ 864993 h 2700509"/>
              <a:gd name="connsiteX13" fmla="*/ 2802050 w 3737595"/>
              <a:gd name="connsiteY13" fmla="*/ 934540 h 2700509"/>
              <a:gd name="connsiteX14" fmla="*/ 2760837 w 3737595"/>
              <a:gd name="connsiteY14" fmla="*/ 1480604 h 2700509"/>
              <a:gd name="connsiteX15" fmla="*/ 2382198 w 3737595"/>
              <a:gd name="connsiteY15" fmla="*/ 1212724 h 2700509"/>
              <a:gd name="connsiteX16" fmla="*/ 1802649 w 3737595"/>
              <a:gd name="connsiteY16" fmla="*/ 1060753 h 2700509"/>
              <a:gd name="connsiteX17" fmla="*/ 3677576 w 3737595"/>
              <a:gd name="connsiteY17" fmla="*/ 962966 h 2700509"/>
              <a:gd name="connsiteX18" fmla="*/ 3302867 w 3737595"/>
              <a:gd name="connsiteY18" fmla="*/ 1499338 h 2700509"/>
              <a:gd name="connsiteX19" fmla="*/ 2733630 w 3737595"/>
              <a:gd name="connsiteY19" fmla="*/ 2034881 h 2700509"/>
              <a:gd name="connsiteX20" fmla="*/ 2457381 w 3737595"/>
              <a:gd name="connsiteY20" fmla="*/ 2354837 h 2700509"/>
              <a:gd name="connsiteX21" fmla="*/ 1063402 w 3737595"/>
              <a:gd name="connsiteY21" fmla="*/ 1024692 h 2700509"/>
              <a:gd name="connsiteX22" fmla="*/ 2017411 w 3737595"/>
              <a:gd name="connsiteY22" fmla="*/ 1611731 h 2700509"/>
              <a:gd name="connsiteX23" fmla="*/ 2683543 w 3737595"/>
              <a:gd name="connsiteY23" fmla="*/ 2068025 h 2700509"/>
              <a:gd name="connsiteX24" fmla="*/ 3505474 w 3737595"/>
              <a:gd name="connsiteY24" fmla="*/ 2644006 h 2700509"/>
              <a:gd name="connsiteX25" fmla="*/ 1557672 w 3737595"/>
              <a:gd name="connsiteY25" fmla="*/ 2470228 h 2700509"/>
              <a:gd name="connsiteX26" fmla="*/ 61425 w 3737595"/>
              <a:gd name="connsiteY26" fmla="*/ 800599 h 2700509"/>
              <a:gd name="connsiteX27" fmla="*/ 0 w 3737595"/>
              <a:gd name="connsiteY27" fmla="*/ 2054184 h 2700509"/>
              <a:gd name="connsiteX0" fmla="*/ 2745383 w 3685512"/>
              <a:gd name="connsiteY0" fmla="*/ 66503 h 2700509"/>
              <a:gd name="connsiteX1" fmla="*/ 1749541 w 3685512"/>
              <a:gd name="connsiteY1" fmla="*/ 30557 h 2700509"/>
              <a:gd name="connsiteX2" fmla="*/ 1240324 w 3685512"/>
              <a:gd name="connsiteY2" fmla="*/ 84533 h 2700509"/>
              <a:gd name="connsiteX3" fmla="*/ 1481816 w 3685512"/>
              <a:gd name="connsiteY3" fmla="*/ 948567 h 2700509"/>
              <a:gd name="connsiteX4" fmla="*/ 2189719 w 3685512"/>
              <a:gd name="connsiteY4" fmla="*/ 1441935 h 2700509"/>
              <a:gd name="connsiteX5" fmla="*/ 2977202 w 3685512"/>
              <a:gd name="connsiteY5" fmla="*/ 746508 h 2700509"/>
              <a:gd name="connsiteX6" fmla="*/ 2490381 w 3685512"/>
              <a:gd name="connsiteY6" fmla="*/ 290595 h 2700509"/>
              <a:gd name="connsiteX7" fmla="*/ 2039620 w 3685512"/>
              <a:gd name="connsiteY7" fmla="*/ 244232 h 2700509"/>
              <a:gd name="connsiteX8" fmla="*/ 2861291 w 3685512"/>
              <a:gd name="connsiteY8" fmla="*/ 743932 h 2700509"/>
              <a:gd name="connsiteX9" fmla="*/ 2397653 w 3685512"/>
              <a:gd name="connsiteY9" fmla="*/ 671810 h 2700509"/>
              <a:gd name="connsiteX10" fmla="*/ 2034469 w 3685512"/>
              <a:gd name="connsiteY10" fmla="*/ 403930 h 2700509"/>
              <a:gd name="connsiteX11" fmla="*/ 1792345 w 3685512"/>
              <a:gd name="connsiteY11" fmla="*/ 836661 h 2700509"/>
              <a:gd name="connsiteX12" fmla="*/ 2085985 w 3685512"/>
              <a:gd name="connsiteY12" fmla="*/ 864993 h 2700509"/>
              <a:gd name="connsiteX13" fmla="*/ 2802050 w 3685512"/>
              <a:gd name="connsiteY13" fmla="*/ 934540 h 2700509"/>
              <a:gd name="connsiteX14" fmla="*/ 2760837 w 3685512"/>
              <a:gd name="connsiteY14" fmla="*/ 1480604 h 2700509"/>
              <a:gd name="connsiteX15" fmla="*/ 2382198 w 3685512"/>
              <a:gd name="connsiteY15" fmla="*/ 1212724 h 2700509"/>
              <a:gd name="connsiteX16" fmla="*/ 2874957 w 3685512"/>
              <a:gd name="connsiteY16" fmla="*/ 1618941 h 2700509"/>
              <a:gd name="connsiteX17" fmla="*/ 3677576 w 3685512"/>
              <a:gd name="connsiteY17" fmla="*/ 962966 h 2700509"/>
              <a:gd name="connsiteX18" fmla="*/ 3302867 w 3685512"/>
              <a:gd name="connsiteY18" fmla="*/ 1499338 h 2700509"/>
              <a:gd name="connsiteX19" fmla="*/ 2733630 w 3685512"/>
              <a:gd name="connsiteY19" fmla="*/ 2034881 h 2700509"/>
              <a:gd name="connsiteX20" fmla="*/ 2457381 w 3685512"/>
              <a:gd name="connsiteY20" fmla="*/ 2354837 h 2700509"/>
              <a:gd name="connsiteX21" fmla="*/ 1063402 w 3685512"/>
              <a:gd name="connsiteY21" fmla="*/ 1024692 h 2700509"/>
              <a:gd name="connsiteX22" fmla="*/ 2017411 w 3685512"/>
              <a:gd name="connsiteY22" fmla="*/ 1611731 h 2700509"/>
              <a:gd name="connsiteX23" fmla="*/ 2683543 w 3685512"/>
              <a:gd name="connsiteY23" fmla="*/ 2068025 h 2700509"/>
              <a:gd name="connsiteX24" fmla="*/ 3505474 w 3685512"/>
              <a:gd name="connsiteY24" fmla="*/ 2644006 h 2700509"/>
              <a:gd name="connsiteX25" fmla="*/ 1557672 w 3685512"/>
              <a:gd name="connsiteY25" fmla="*/ 2470228 h 2700509"/>
              <a:gd name="connsiteX26" fmla="*/ 61425 w 3685512"/>
              <a:gd name="connsiteY26" fmla="*/ 800599 h 2700509"/>
              <a:gd name="connsiteX27" fmla="*/ 0 w 3685512"/>
              <a:gd name="connsiteY27" fmla="*/ 2054184 h 2700509"/>
              <a:gd name="connsiteX0" fmla="*/ 2745383 w 3685512"/>
              <a:gd name="connsiteY0" fmla="*/ 66503 h 2700509"/>
              <a:gd name="connsiteX1" fmla="*/ 1749541 w 3685512"/>
              <a:gd name="connsiteY1" fmla="*/ 30557 h 2700509"/>
              <a:gd name="connsiteX2" fmla="*/ 1240324 w 3685512"/>
              <a:gd name="connsiteY2" fmla="*/ 84533 h 2700509"/>
              <a:gd name="connsiteX3" fmla="*/ 1481816 w 3685512"/>
              <a:gd name="connsiteY3" fmla="*/ 948567 h 2700509"/>
              <a:gd name="connsiteX4" fmla="*/ 2189719 w 3685512"/>
              <a:gd name="connsiteY4" fmla="*/ 1441935 h 2700509"/>
              <a:gd name="connsiteX5" fmla="*/ 2977202 w 3685512"/>
              <a:gd name="connsiteY5" fmla="*/ 746508 h 2700509"/>
              <a:gd name="connsiteX6" fmla="*/ 2490381 w 3685512"/>
              <a:gd name="connsiteY6" fmla="*/ 290595 h 2700509"/>
              <a:gd name="connsiteX7" fmla="*/ 2039620 w 3685512"/>
              <a:gd name="connsiteY7" fmla="*/ 244232 h 2700509"/>
              <a:gd name="connsiteX8" fmla="*/ 2861291 w 3685512"/>
              <a:gd name="connsiteY8" fmla="*/ 743932 h 2700509"/>
              <a:gd name="connsiteX9" fmla="*/ 2397653 w 3685512"/>
              <a:gd name="connsiteY9" fmla="*/ 671810 h 2700509"/>
              <a:gd name="connsiteX10" fmla="*/ 2034469 w 3685512"/>
              <a:gd name="connsiteY10" fmla="*/ 403930 h 2700509"/>
              <a:gd name="connsiteX11" fmla="*/ 1792345 w 3685512"/>
              <a:gd name="connsiteY11" fmla="*/ 836661 h 2700509"/>
              <a:gd name="connsiteX12" fmla="*/ 2085985 w 3685512"/>
              <a:gd name="connsiteY12" fmla="*/ 864993 h 2700509"/>
              <a:gd name="connsiteX13" fmla="*/ 2802050 w 3685512"/>
              <a:gd name="connsiteY13" fmla="*/ 934540 h 2700509"/>
              <a:gd name="connsiteX14" fmla="*/ 2760837 w 3685512"/>
              <a:gd name="connsiteY14" fmla="*/ 1480604 h 2700509"/>
              <a:gd name="connsiteX15" fmla="*/ 3090949 w 3685512"/>
              <a:gd name="connsiteY15" fmla="*/ 1275153 h 2700509"/>
              <a:gd name="connsiteX16" fmla="*/ 2874957 w 3685512"/>
              <a:gd name="connsiteY16" fmla="*/ 1618941 h 2700509"/>
              <a:gd name="connsiteX17" fmla="*/ 3677576 w 3685512"/>
              <a:gd name="connsiteY17" fmla="*/ 962966 h 2700509"/>
              <a:gd name="connsiteX18" fmla="*/ 3302867 w 3685512"/>
              <a:gd name="connsiteY18" fmla="*/ 1499338 h 2700509"/>
              <a:gd name="connsiteX19" fmla="*/ 2733630 w 3685512"/>
              <a:gd name="connsiteY19" fmla="*/ 2034881 h 2700509"/>
              <a:gd name="connsiteX20" fmla="*/ 2457381 w 3685512"/>
              <a:gd name="connsiteY20" fmla="*/ 2354837 h 2700509"/>
              <a:gd name="connsiteX21" fmla="*/ 1063402 w 3685512"/>
              <a:gd name="connsiteY21" fmla="*/ 1024692 h 2700509"/>
              <a:gd name="connsiteX22" fmla="*/ 2017411 w 3685512"/>
              <a:gd name="connsiteY22" fmla="*/ 1611731 h 2700509"/>
              <a:gd name="connsiteX23" fmla="*/ 2683543 w 3685512"/>
              <a:gd name="connsiteY23" fmla="*/ 2068025 h 2700509"/>
              <a:gd name="connsiteX24" fmla="*/ 3505474 w 3685512"/>
              <a:gd name="connsiteY24" fmla="*/ 2644006 h 2700509"/>
              <a:gd name="connsiteX25" fmla="*/ 1557672 w 3685512"/>
              <a:gd name="connsiteY25" fmla="*/ 2470228 h 2700509"/>
              <a:gd name="connsiteX26" fmla="*/ 61425 w 3685512"/>
              <a:gd name="connsiteY26" fmla="*/ 800599 h 2700509"/>
              <a:gd name="connsiteX27" fmla="*/ 0 w 3685512"/>
              <a:gd name="connsiteY27" fmla="*/ 2054184 h 2700509"/>
              <a:gd name="connsiteX0" fmla="*/ 2745383 w 3685512"/>
              <a:gd name="connsiteY0" fmla="*/ 66503 h 2700509"/>
              <a:gd name="connsiteX1" fmla="*/ 1749541 w 3685512"/>
              <a:gd name="connsiteY1" fmla="*/ 30557 h 2700509"/>
              <a:gd name="connsiteX2" fmla="*/ 1240324 w 3685512"/>
              <a:gd name="connsiteY2" fmla="*/ 84533 h 2700509"/>
              <a:gd name="connsiteX3" fmla="*/ 1481816 w 3685512"/>
              <a:gd name="connsiteY3" fmla="*/ 948567 h 2700509"/>
              <a:gd name="connsiteX4" fmla="*/ 2064861 w 3685512"/>
              <a:gd name="connsiteY4" fmla="*/ 1408884 h 2700509"/>
              <a:gd name="connsiteX5" fmla="*/ 2977202 w 3685512"/>
              <a:gd name="connsiteY5" fmla="*/ 746508 h 2700509"/>
              <a:gd name="connsiteX6" fmla="*/ 2490381 w 3685512"/>
              <a:gd name="connsiteY6" fmla="*/ 290595 h 2700509"/>
              <a:gd name="connsiteX7" fmla="*/ 2039620 w 3685512"/>
              <a:gd name="connsiteY7" fmla="*/ 244232 h 2700509"/>
              <a:gd name="connsiteX8" fmla="*/ 2861291 w 3685512"/>
              <a:gd name="connsiteY8" fmla="*/ 743932 h 2700509"/>
              <a:gd name="connsiteX9" fmla="*/ 2397653 w 3685512"/>
              <a:gd name="connsiteY9" fmla="*/ 671810 h 2700509"/>
              <a:gd name="connsiteX10" fmla="*/ 2034469 w 3685512"/>
              <a:gd name="connsiteY10" fmla="*/ 403930 h 2700509"/>
              <a:gd name="connsiteX11" fmla="*/ 1792345 w 3685512"/>
              <a:gd name="connsiteY11" fmla="*/ 836661 h 2700509"/>
              <a:gd name="connsiteX12" fmla="*/ 2085985 w 3685512"/>
              <a:gd name="connsiteY12" fmla="*/ 864993 h 2700509"/>
              <a:gd name="connsiteX13" fmla="*/ 2802050 w 3685512"/>
              <a:gd name="connsiteY13" fmla="*/ 934540 h 2700509"/>
              <a:gd name="connsiteX14" fmla="*/ 2760837 w 3685512"/>
              <a:gd name="connsiteY14" fmla="*/ 1480604 h 2700509"/>
              <a:gd name="connsiteX15" fmla="*/ 3090949 w 3685512"/>
              <a:gd name="connsiteY15" fmla="*/ 1275153 h 2700509"/>
              <a:gd name="connsiteX16" fmla="*/ 2874957 w 3685512"/>
              <a:gd name="connsiteY16" fmla="*/ 1618941 h 2700509"/>
              <a:gd name="connsiteX17" fmla="*/ 3677576 w 3685512"/>
              <a:gd name="connsiteY17" fmla="*/ 962966 h 2700509"/>
              <a:gd name="connsiteX18" fmla="*/ 3302867 w 3685512"/>
              <a:gd name="connsiteY18" fmla="*/ 1499338 h 2700509"/>
              <a:gd name="connsiteX19" fmla="*/ 2733630 w 3685512"/>
              <a:gd name="connsiteY19" fmla="*/ 2034881 h 2700509"/>
              <a:gd name="connsiteX20" fmla="*/ 2457381 w 3685512"/>
              <a:gd name="connsiteY20" fmla="*/ 2354837 h 2700509"/>
              <a:gd name="connsiteX21" fmla="*/ 1063402 w 3685512"/>
              <a:gd name="connsiteY21" fmla="*/ 1024692 h 2700509"/>
              <a:gd name="connsiteX22" fmla="*/ 2017411 w 3685512"/>
              <a:gd name="connsiteY22" fmla="*/ 1611731 h 2700509"/>
              <a:gd name="connsiteX23" fmla="*/ 2683543 w 3685512"/>
              <a:gd name="connsiteY23" fmla="*/ 2068025 h 2700509"/>
              <a:gd name="connsiteX24" fmla="*/ 3505474 w 3685512"/>
              <a:gd name="connsiteY24" fmla="*/ 2644006 h 2700509"/>
              <a:gd name="connsiteX25" fmla="*/ 1557672 w 3685512"/>
              <a:gd name="connsiteY25" fmla="*/ 2470228 h 2700509"/>
              <a:gd name="connsiteX26" fmla="*/ 61425 w 3685512"/>
              <a:gd name="connsiteY26" fmla="*/ 800599 h 2700509"/>
              <a:gd name="connsiteX27" fmla="*/ 0 w 3685512"/>
              <a:gd name="connsiteY27" fmla="*/ 2054184 h 2700509"/>
              <a:gd name="connsiteX0" fmla="*/ 2745383 w 3685512"/>
              <a:gd name="connsiteY0" fmla="*/ 75290 h 2709296"/>
              <a:gd name="connsiteX1" fmla="*/ 1749541 w 3685512"/>
              <a:gd name="connsiteY1" fmla="*/ 39344 h 2709296"/>
              <a:gd name="connsiteX2" fmla="*/ 1240324 w 3685512"/>
              <a:gd name="connsiteY2" fmla="*/ 93320 h 2709296"/>
              <a:gd name="connsiteX3" fmla="*/ 1562607 w 3685512"/>
              <a:gd name="connsiteY3" fmla="*/ 1082212 h 2709296"/>
              <a:gd name="connsiteX4" fmla="*/ 2064861 w 3685512"/>
              <a:gd name="connsiteY4" fmla="*/ 1417671 h 2709296"/>
              <a:gd name="connsiteX5" fmla="*/ 2977202 w 3685512"/>
              <a:gd name="connsiteY5" fmla="*/ 755295 h 2709296"/>
              <a:gd name="connsiteX6" fmla="*/ 2490381 w 3685512"/>
              <a:gd name="connsiteY6" fmla="*/ 299382 h 2709296"/>
              <a:gd name="connsiteX7" fmla="*/ 2039620 w 3685512"/>
              <a:gd name="connsiteY7" fmla="*/ 253019 h 2709296"/>
              <a:gd name="connsiteX8" fmla="*/ 2861291 w 3685512"/>
              <a:gd name="connsiteY8" fmla="*/ 752719 h 2709296"/>
              <a:gd name="connsiteX9" fmla="*/ 2397653 w 3685512"/>
              <a:gd name="connsiteY9" fmla="*/ 680597 h 2709296"/>
              <a:gd name="connsiteX10" fmla="*/ 2034469 w 3685512"/>
              <a:gd name="connsiteY10" fmla="*/ 412717 h 2709296"/>
              <a:gd name="connsiteX11" fmla="*/ 1792345 w 3685512"/>
              <a:gd name="connsiteY11" fmla="*/ 845448 h 2709296"/>
              <a:gd name="connsiteX12" fmla="*/ 2085985 w 3685512"/>
              <a:gd name="connsiteY12" fmla="*/ 873780 h 2709296"/>
              <a:gd name="connsiteX13" fmla="*/ 2802050 w 3685512"/>
              <a:gd name="connsiteY13" fmla="*/ 943327 h 2709296"/>
              <a:gd name="connsiteX14" fmla="*/ 2760837 w 3685512"/>
              <a:gd name="connsiteY14" fmla="*/ 1489391 h 2709296"/>
              <a:gd name="connsiteX15" fmla="*/ 3090949 w 3685512"/>
              <a:gd name="connsiteY15" fmla="*/ 1283940 h 2709296"/>
              <a:gd name="connsiteX16" fmla="*/ 2874957 w 3685512"/>
              <a:gd name="connsiteY16" fmla="*/ 1627728 h 2709296"/>
              <a:gd name="connsiteX17" fmla="*/ 3677576 w 3685512"/>
              <a:gd name="connsiteY17" fmla="*/ 971753 h 2709296"/>
              <a:gd name="connsiteX18" fmla="*/ 3302867 w 3685512"/>
              <a:gd name="connsiteY18" fmla="*/ 1508125 h 2709296"/>
              <a:gd name="connsiteX19" fmla="*/ 2733630 w 3685512"/>
              <a:gd name="connsiteY19" fmla="*/ 2043668 h 2709296"/>
              <a:gd name="connsiteX20" fmla="*/ 2457381 w 3685512"/>
              <a:gd name="connsiteY20" fmla="*/ 2363624 h 2709296"/>
              <a:gd name="connsiteX21" fmla="*/ 1063402 w 3685512"/>
              <a:gd name="connsiteY21" fmla="*/ 1033479 h 2709296"/>
              <a:gd name="connsiteX22" fmla="*/ 2017411 w 3685512"/>
              <a:gd name="connsiteY22" fmla="*/ 1620518 h 2709296"/>
              <a:gd name="connsiteX23" fmla="*/ 2683543 w 3685512"/>
              <a:gd name="connsiteY23" fmla="*/ 2076812 h 2709296"/>
              <a:gd name="connsiteX24" fmla="*/ 3505474 w 3685512"/>
              <a:gd name="connsiteY24" fmla="*/ 2652793 h 2709296"/>
              <a:gd name="connsiteX25" fmla="*/ 1557672 w 3685512"/>
              <a:gd name="connsiteY25" fmla="*/ 2479015 h 2709296"/>
              <a:gd name="connsiteX26" fmla="*/ 61425 w 3685512"/>
              <a:gd name="connsiteY26" fmla="*/ 809386 h 2709296"/>
              <a:gd name="connsiteX27" fmla="*/ 0 w 3685512"/>
              <a:gd name="connsiteY27" fmla="*/ 2062971 h 2709296"/>
              <a:gd name="connsiteX0" fmla="*/ 2745383 w 3685512"/>
              <a:gd name="connsiteY0" fmla="*/ 75290 h 2709296"/>
              <a:gd name="connsiteX1" fmla="*/ 1749541 w 3685512"/>
              <a:gd name="connsiteY1" fmla="*/ 39344 h 2709296"/>
              <a:gd name="connsiteX2" fmla="*/ 1240324 w 3685512"/>
              <a:gd name="connsiteY2" fmla="*/ 93320 h 2709296"/>
              <a:gd name="connsiteX3" fmla="*/ 1562607 w 3685512"/>
              <a:gd name="connsiteY3" fmla="*/ 1082212 h 2709296"/>
              <a:gd name="connsiteX4" fmla="*/ 2064861 w 3685512"/>
              <a:gd name="connsiteY4" fmla="*/ 1417671 h 2709296"/>
              <a:gd name="connsiteX5" fmla="*/ 2977202 w 3685512"/>
              <a:gd name="connsiteY5" fmla="*/ 755295 h 2709296"/>
              <a:gd name="connsiteX6" fmla="*/ 2490381 w 3685512"/>
              <a:gd name="connsiteY6" fmla="*/ 299382 h 2709296"/>
              <a:gd name="connsiteX7" fmla="*/ 2039620 w 3685512"/>
              <a:gd name="connsiteY7" fmla="*/ 253019 h 2709296"/>
              <a:gd name="connsiteX8" fmla="*/ 2861291 w 3685512"/>
              <a:gd name="connsiteY8" fmla="*/ 752719 h 2709296"/>
              <a:gd name="connsiteX9" fmla="*/ 2397653 w 3685512"/>
              <a:gd name="connsiteY9" fmla="*/ 680597 h 2709296"/>
              <a:gd name="connsiteX10" fmla="*/ 2034469 w 3685512"/>
              <a:gd name="connsiteY10" fmla="*/ 412717 h 2709296"/>
              <a:gd name="connsiteX11" fmla="*/ 1792345 w 3685512"/>
              <a:gd name="connsiteY11" fmla="*/ 845448 h 2709296"/>
              <a:gd name="connsiteX12" fmla="*/ 2085985 w 3685512"/>
              <a:gd name="connsiteY12" fmla="*/ 873780 h 2709296"/>
              <a:gd name="connsiteX13" fmla="*/ 2802050 w 3685512"/>
              <a:gd name="connsiteY13" fmla="*/ 943327 h 2709296"/>
              <a:gd name="connsiteX14" fmla="*/ 2760837 w 3685512"/>
              <a:gd name="connsiteY14" fmla="*/ 1489391 h 2709296"/>
              <a:gd name="connsiteX15" fmla="*/ 3090949 w 3685512"/>
              <a:gd name="connsiteY15" fmla="*/ 1283940 h 2709296"/>
              <a:gd name="connsiteX16" fmla="*/ 2874957 w 3685512"/>
              <a:gd name="connsiteY16" fmla="*/ 1627728 h 2709296"/>
              <a:gd name="connsiteX17" fmla="*/ 3677576 w 3685512"/>
              <a:gd name="connsiteY17" fmla="*/ 971753 h 2709296"/>
              <a:gd name="connsiteX18" fmla="*/ 3302867 w 3685512"/>
              <a:gd name="connsiteY18" fmla="*/ 1508125 h 2709296"/>
              <a:gd name="connsiteX19" fmla="*/ 2733630 w 3685512"/>
              <a:gd name="connsiteY19" fmla="*/ 2043668 h 2709296"/>
              <a:gd name="connsiteX20" fmla="*/ 2457381 w 3685512"/>
              <a:gd name="connsiteY20" fmla="*/ 2363624 h 2709296"/>
              <a:gd name="connsiteX21" fmla="*/ 1063402 w 3685512"/>
              <a:gd name="connsiteY21" fmla="*/ 1033479 h 2709296"/>
              <a:gd name="connsiteX22" fmla="*/ 2017411 w 3685512"/>
              <a:gd name="connsiteY22" fmla="*/ 1620518 h 2709296"/>
              <a:gd name="connsiteX23" fmla="*/ 2683543 w 3685512"/>
              <a:gd name="connsiteY23" fmla="*/ 2076812 h 2709296"/>
              <a:gd name="connsiteX24" fmla="*/ 3505474 w 3685512"/>
              <a:gd name="connsiteY24" fmla="*/ 2652793 h 2709296"/>
              <a:gd name="connsiteX25" fmla="*/ 1557672 w 3685512"/>
              <a:gd name="connsiteY25" fmla="*/ 2479015 h 2709296"/>
              <a:gd name="connsiteX26" fmla="*/ 61425 w 3685512"/>
              <a:gd name="connsiteY26" fmla="*/ 809386 h 2709296"/>
              <a:gd name="connsiteX27" fmla="*/ 0 w 3685512"/>
              <a:gd name="connsiteY27" fmla="*/ 2062971 h 2709296"/>
              <a:gd name="connsiteX0" fmla="*/ 2745383 w 3685512"/>
              <a:gd name="connsiteY0" fmla="*/ 75290 h 2709296"/>
              <a:gd name="connsiteX1" fmla="*/ 1749541 w 3685512"/>
              <a:gd name="connsiteY1" fmla="*/ 39344 h 2709296"/>
              <a:gd name="connsiteX2" fmla="*/ 1240324 w 3685512"/>
              <a:gd name="connsiteY2" fmla="*/ 93320 h 2709296"/>
              <a:gd name="connsiteX3" fmla="*/ 1562607 w 3685512"/>
              <a:gd name="connsiteY3" fmla="*/ 1082212 h 2709296"/>
              <a:gd name="connsiteX4" fmla="*/ 2064861 w 3685512"/>
              <a:gd name="connsiteY4" fmla="*/ 1417671 h 2709296"/>
              <a:gd name="connsiteX5" fmla="*/ 2977202 w 3685512"/>
              <a:gd name="connsiteY5" fmla="*/ 755295 h 2709296"/>
              <a:gd name="connsiteX6" fmla="*/ 2490381 w 3685512"/>
              <a:gd name="connsiteY6" fmla="*/ 299382 h 2709296"/>
              <a:gd name="connsiteX7" fmla="*/ 2039620 w 3685512"/>
              <a:gd name="connsiteY7" fmla="*/ 253019 h 2709296"/>
              <a:gd name="connsiteX8" fmla="*/ 2861291 w 3685512"/>
              <a:gd name="connsiteY8" fmla="*/ 752719 h 2709296"/>
              <a:gd name="connsiteX9" fmla="*/ 2397653 w 3685512"/>
              <a:gd name="connsiteY9" fmla="*/ 680597 h 2709296"/>
              <a:gd name="connsiteX10" fmla="*/ 2034469 w 3685512"/>
              <a:gd name="connsiteY10" fmla="*/ 412717 h 2709296"/>
              <a:gd name="connsiteX11" fmla="*/ 1792345 w 3685512"/>
              <a:gd name="connsiteY11" fmla="*/ 845448 h 2709296"/>
              <a:gd name="connsiteX12" fmla="*/ 2085985 w 3685512"/>
              <a:gd name="connsiteY12" fmla="*/ 873780 h 2709296"/>
              <a:gd name="connsiteX13" fmla="*/ 2802050 w 3685512"/>
              <a:gd name="connsiteY13" fmla="*/ 943327 h 2709296"/>
              <a:gd name="connsiteX14" fmla="*/ 2760837 w 3685512"/>
              <a:gd name="connsiteY14" fmla="*/ 1489391 h 2709296"/>
              <a:gd name="connsiteX15" fmla="*/ 3090949 w 3685512"/>
              <a:gd name="connsiteY15" fmla="*/ 1283940 h 2709296"/>
              <a:gd name="connsiteX16" fmla="*/ 2874957 w 3685512"/>
              <a:gd name="connsiteY16" fmla="*/ 1627728 h 2709296"/>
              <a:gd name="connsiteX17" fmla="*/ 3677576 w 3685512"/>
              <a:gd name="connsiteY17" fmla="*/ 971753 h 2709296"/>
              <a:gd name="connsiteX18" fmla="*/ 3302867 w 3685512"/>
              <a:gd name="connsiteY18" fmla="*/ 1508125 h 2709296"/>
              <a:gd name="connsiteX19" fmla="*/ 2733630 w 3685512"/>
              <a:gd name="connsiteY19" fmla="*/ 2043668 h 2709296"/>
              <a:gd name="connsiteX20" fmla="*/ 2457381 w 3685512"/>
              <a:gd name="connsiteY20" fmla="*/ 2363624 h 2709296"/>
              <a:gd name="connsiteX21" fmla="*/ 1063402 w 3685512"/>
              <a:gd name="connsiteY21" fmla="*/ 1033479 h 2709296"/>
              <a:gd name="connsiteX22" fmla="*/ 2017411 w 3685512"/>
              <a:gd name="connsiteY22" fmla="*/ 1620518 h 2709296"/>
              <a:gd name="connsiteX23" fmla="*/ 2683543 w 3685512"/>
              <a:gd name="connsiteY23" fmla="*/ 2076812 h 2709296"/>
              <a:gd name="connsiteX24" fmla="*/ 3505474 w 3685512"/>
              <a:gd name="connsiteY24" fmla="*/ 2652793 h 2709296"/>
              <a:gd name="connsiteX25" fmla="*/ 1557672 w 3685512"/>
              <a:gd name="connsiteY25" fmla="*/ 2479015 h 2709296"/>
              <a:gd name="connsiteX26" fmla="*/ 61425 w 3685512"/>
              <a:gd name="connsiteY26" fmla="*/ 809386 h 2709296"/>
              <a:gd name="connsiteX27" fmla="*/ 0 w 3685512"/>
              <a:gd name="connsiteY27" fmla="*/ 2062971 h 2709296"/>
              <a:gd name="connsiteX0" fmla="*/ 2745383 w 3685512"/>
              <a:gd name="connsiteY0" fmla="*/ 75290 h 2709296"/>
              <a:gd name="connsiteX1" fmla="*/ 1749541 w 3685512"/>
              <a:gd name="connsiteY1" fmla="*/ 39344 h 2709296"/>
              <a:gd name="connsiteX2" fmla="*/ 1240324 w 3685512"/>
              <a:gd name="connsiteY2" fmla="*/ 93320 h 2709296"/>
              <a:gd name="connsiteX3" fmla="*/ 1562607 w 3685512"/>
              <a:gd name="connsiteY3" fmla="*/ 1082212 h 2709296"/>
              <a:gd name="connsiteX4" fmla="*/ 2064861 w 3685512"/>
              <a:gd name="connsiteY4" fmla="*/ 1417671 h 2709296"/>
              <a:gd name="connsiteX5" fmla="*/ 2977202 w 3685512"/>
              <a:gd name="connsiteY5" fmla="*/ 755295 h 2709296"/>
              <a:gd name="connsiteX6" fmla="*/ 2490381 w 3685512"/>
              <a:gd name="connsiteY6" fmla="*/ 299382 h 2709296"/>
              <a:gd name="connsiteX7" fmla="*/ 2039620 w 3685512"/>
              <a:gd name="connsiteY7" fmla="*/ 253019 h 2709296"/>
              <a:gd name="connsiteX8" fmla="*/ 2861291 w 3685512"/>
              <a:gd name="connsiteY8" fmla="*/ 752719 h 2709296"/>
              <a:gd name="connsiteX9" fmla="*/ 2397653 w 3685512"/>
              <a:gd name="connsiteY9" fmla="*/ 680597 h 2709296"/>
              <a:gd name="connsiteX10" fmla="*/ 2034469 w 3685512"/>
              <a:gd name="connsiteY10" fmla="*/ 412717 h 2709296"/>
              <a:gd name="connsiteX11" fmla="*/ 1792345 w 3685512"/>
              <a:gd name="connsiteY11" fmla="*/ 845448 h 2709296"/>
              <a:gd name="connsiteX12" fmla="*/ 2085985 w 3685512"/>
              <a:gd name="connsiteY12" fmla="*/ 873780 h 2709296"/>
              <a:gd name="connsiteX13" fmla="*/ 2802050 w 3685512"/>
              <a:gd name="connsiteY13" fmla="*/ 943327 h 2709296"/>
              <a:gd name="connsiteX14" fmla="*/ 2760837 w 3685512"/>
              <a:gd name="connsiteY14" fmla="*/ 1489391 h 2709296"/>
              <a:gd name="connsiteX15" fmla="*/ 3090949 w 3685512"/>
              <a:gd name="connsiteY15" fmla="*/ 1283940 h 2709296"/>
              <a:gd name="connsiteX16" fmla="*/ 2874957 w 3685512"/>
              <a:gd name="connsiteY16" fmla="*/ 1627728 h 2709296"/>
              <a:gd name="connsiteX17" fmla="*/ 3677576 w 3685512"/>
              <a:gd name="connsiteY17" fmla="*/ 971753 h 2709296"/>
              <a:gd name="connsiteX18" fmla="*/ 3302867 w 3685512"/>
              <a:gd name="connsiteY18" fmla="*/ 1508125 h 2709296"/>
              <a:gd name="connsiteX19" fmla="*/ 2733630 w 3685512"/>
              <a:gd name="connsiteY19" fmla="*/ 2043668 h 2709296"/>
              <a:gd name="connsiteX20" fmla="*/ 2457381 w 3685512"/>
              <a:gd name="connsiteY20" fmla="*/ 2363624 h 2709296"/>
              <a:gd name="connsiteX21" fmla="*/ 1063402 w 3685512"/>
              <a:gd name="connsiteY21" fmla="*/ 1033479 h 2709296"/>
              <a:gd name="connsiteX22" fmla="*/ 2017411 w 3685512"/>
              <a:gd name="connsiteY22" fmla="*/ 1620518 h 2709296"/>
              <a:gd name="connsiteX23" fmla="*/ 2683543 w 3685512"/>
              <a:gd name="connsiteY23" fmla="*/ 2076812 h 2709296"/>
              <a:gd name="connsiteX24" fmla="*/ 3505474 w 3685512"/>
              <a:gd name="connsiteY24" fmla="*/ 2652793 h 2709296"/>
              <a:gd name="connsiteX25" fmla="*/ 1557672 w 3685512"/>
              <a:gd name="connsiteY25" fmla="*/ 2479015 h 2709296"/>
              <a:gd name="connsiteX26" fmla="*/ 61425 w 3685512"/>
              <a:gd name="connsiteY26" fmla="*/ 809386 h 2709296"/>
              <a:gd name="connsiteX27" fmla="*/ 0 w 3685512"/>
              <a:gd name="connsiteY27" fmla="*/ 2062971 h 2709296"/>
              <a:gd name="connsiteX0" fmla="*/ 2745383 w 3685512"/>
              <a:gd name="connsiteY0" fmla="*/ 64461 h 2698467"/>
              <a:gd name="connsiteX1" fmla="*/ 1749541 w 3685512"/>
              <a:gd name="connsiteY1" fmla="*/ 28515 h 2698467"/>
              <a:gd name="connsiteX2" fmla="*/ 1240324 w 3685512"/>
              <a:gd name="connsiteY2" fmla="*/ 82491 h 2698467"/>
              <a:gd name="connsiteX3" fmla="*/ 1562607 w 3685512"/>
              <a:gd name="connsiteY3" fmla="*/ 1071383 h 2698467"/>
              <a:gd name="connsiteX4" fmla="*/ 2064861 w 3685512"/>
              <a:gd name="connsiteY4" fmla="*/ 1406842 h 2698467"/>
              <a:gd name="connsiteX5" fmla="*/ 2977202 w 3685512"/>
              <a:gd name="connsiteY5" fmla="*/ 744466 h 2698467"/>
              <a:gd name="connsiteX6" fmla="*/ 2490381 w 3685512"/>
              <a:gd name="connsiteY6" fmla="*/ 288553 h 2698467"/>
              <a:gd name="connsiteX7" fmla="*/ 2039620 w 3685512"/>
              <a:gd name="connsiteY7" fmla="*/ 242190 h 2698467"/>
              <a:gd name="connsiteX8" fmla="*/ 2861291 w 3685512"/>
              <a:gd name="connsiteY8" fmla="*/ 741890 h 2698467"/>
              <a:gd name="connsiteX9" fmla="*/ 2397653 w 3685512"/>
              <a:gd name="connsiteY9" fmla="*/ 669768 h 2698467"/>
              <a:gd name="connsiteX10" fmla="*/ 2034469 w 3685512"/>
              <a:gd name="connsiteY10" fmla="*/ 401888 h 2698467"/>
              <a:gd name="connsiteX11" fmla="*/ 1792345 w 3685512"/>
              <a:gd name="connsiteY11" fmla="*/ 834619 h 2698467"/>
              <a:gd name="connsiteX12" fmla="*/ 2085985 w 3685512"/>
              <a:gd name="connsiteY12" fmla="*/ 862951 h 2698467"/>
              <a:gd name="connsiteX13" fmla="*/ 2802050 w 3685512"/>
              <a:gd name="connsiteY13" fmla="*/ 932498 h 2698467"/>
              <a:gd name="connsiteX14" fmla="*/ 2760837 w 3685512"/>
              <a:gd name="connsiteY14" fmla="*/ 1478562 h 2698467"/>
              <a:gd name="connsiteX15" fmla="*/ 3090949 w 3685512"/>
              <a:gd name="connsiteY15" fmla="*/ 1273111 h 2698467"/>
              <a:gd name="connsiteX16" fmla="*/ 2874957 w 3685512"/>
              <a:gd name="connsiteY16" fmla="*/ 1616899 h 2698467"/>
              <a:gd name="connsiteX17" fmla="*/ 3677576 w 3685512"/>
              <a:gd name="connsiteY17" fmla="*/ 960924 h 2698467"/>
              <a:gd name="connsiteX18" fmla="*/ 3302867 w 3685512"/>
              <a:gd name="connsiteY18" fmla="*/ 1497296 h 2698467"/>
              <a:gd name="connsiteX19" fmla="*/ 2733630 w 3685512"/>
              <a:gd name="connsiteY19" fmla="*/ 2032839 h 2698467"/>
              <a:gd name="connsiteX20" fmla="*/ 2457381 w 3685512"/>
              <a:gd name="connsiteY20" fmla="*/ 2352795 h 2698467"/>
              <a:gd name="connsiteX21" fmla="*/ 1063402 w 3685512"/>
              <a:gd name="connsiteY21" fmla="*/ 1022650 h 2698467"/>
              <a:gd name="connsiteX22" fmla="*/ 2017411 w 3685512"/>
              <a:gd name="connsiteY22" fmla="*/ 1609689 h 2698467"/>
              <a:gd name="connsiteX23" fmla="*/ 2683543 w 3685512"/>
              <a:gd name="connsiteY23" fmla="*/ 2065983 h 2698467"/>
              <a:gd name="connsiteX24" fmla="*/ 3505474 w 3685512"/>
              <a:gd name="connsiteY24" fmla="*/ 2641964 h 2698467"/>
              <a:gd name="connsiteX25" fmla="*/ 1557672 w 3685512"/>
              <a:gd name="connsiteY25" fmla="*/ 2468186 h 2698467"/>
              <a:gd name="connsiteX26" fmla="*/ 61425 w 3685512"/>
              <a:gd name="connsiteY26" fmla="*/ 798557 h 2698467"/>
              <a:gd name="connsiteX27" fmla="*/ 0 w 3685512"/>
              <a:gd name="connsiteY27" fmla="*/ 2052142 h 2698467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977202 w 3685512"/>
              <a:gd name="connsiteY5" fmla="*/ 717618 h 2671619"/>
              <a:gd name="connsiteX6" fmla="*/ 2490381 w 3685512"/>
              <a:gd name="connsiteY6" fmla="*/ 261705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977202 w 3685512"/>
              <a:gd name="connsiteY5" fmla="*/ 717618 h 2671619"/>
              <a:gd name="connsiteX6" fmla="*/ 2490381 w 3685512"/>
              <a:gd name="connsiteY6" fmla="*/ 261705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977202 w 3685512"/>
              <a:gd name="connsiteY5" fmla="*/ 717618 h 2671619"/>
              <a:gd name="connsiteX6" fmla="*/ 2490381 w 3685512"/>
              <a:gd name="connsiteY6" fmla="*/ 261705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2490381 w 3685512"/>
              <a:gd name="connsiteY6" fmla="*/ 261705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2490381 w 3685512"/>
              <a:gd name="connsiteY6" fmla="*/ 261705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1913832 w 3685512"/>
              <a:gd name="connsiteY6" fmla="*/ 794187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1913832 w 3685512"/>
              <a:gd name="connsiteY6" fmla="*/ 794187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2493752 w 3685512"/>
              <a:gd name="connsiteY11" fmla="*/ 627829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1913832 w 3685512"/>
              <a:gd name="connsiteY6" fmla="*/ 794187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2493752 w 3685512"/>
              <a:gd name="connsiteY11" fmla="*/ 627829 h 2671619"/>
              <a:gd name="connsiteX12" fmla="*/ 3150949 w 3685512"/>
              <a:gd name="connsiteY12" fmla="*/ 847120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1913832 w 3685512"/>
              <a:gd name="connsiteY6" fmla="*/ 794187 h 2671619"/>
              <a:gd name="connsiteX7" fmla="*/ 2039620 w 3685512"/>
              <a:gd name="connsiteY7" fmla="*/ 215342 h 2671619"/>
              <a:gd name="connsiteX8" fmla="*/ 2875980 w 3685512"/>
              <a:gd name="connsiteY8" fmla="*/ 355157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2493752 w 3685512"/>
              <a:gd name="connsiteY11" fmla="*/ 627829 h 2671619"/>
              <a:gd name="connsiteX12" fmla="*/ 3150949 w 3685512"/>
              <a:gd name="connsiteY12" fmla="*/ 847120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2673996 w 3685512"/>
              <a:gd name="connsiteY6" fmla="*/ 1737966 h 2671619"/>
              <a:gd name="connsiteX7" fmla="*/ 2039620 w 3685512"/>
              <a:gd name="connsiteY7" fmla="*/ 215342 h 2671619"/>
              <a:gd name="connsiteX8" fmla="*/ 2875980 w 3685512"/>
              <a:gd name="connsiteY8" fmla="*/ 355157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2493752 w 3685512"/>
              <a:gd name="connsiteY11" fmla="*/ 627829 h 2671619"/>
              <a:gd name="connsiteX12" fmla="*/ 3150949 w 3685512"/>
              <a:gd name="connsiteY12" fmla="*/ 847120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4061706"/>
              <a:gd name="connsiteY0" fmla="*/ 37613 h 2671619"/>
              <a:gd name="connsiteX1" fmla="*/ 1749541 w 4061706"/>
              <a:gd name="connsiteY1" fmla="*/ 1667 h 2671619"/>
              <a:gd name="connsiteX2" fmla="*/ 1229308 w 4061706"/>
              <a:gd name="connsiteY2" fmla="*/ 107055 h 2671619"/>
              <a:gd name="connsiteX3" fmla="*/ 1562607 w 4061706"/>
              <a:gd name="connsiteY3" fmla="*/ 1044535 h 2671619"/>
              <a:gd name="connsiteX4" fmla="*/ 2064861 w 4061706"/>
              <a:gd name="connsiteY4" fmla="*/ 1379994 h 2671619"/>
              <a:gd name="connsiteX5" fmla="*/ 2635679 w 4061706"/>
              <a:gd name="connsiteY5" fmla="*/ 831459 h 2671619"/>
              <a:gd name="connsiteX6" fmla="*/ 2673996 w 4061706"/>
              <a:gd name="connsiteY6" fmla="*/ 1737966 h 2671619"/>
              <a:gd name="connsiteX7" fmla="*/ 2039620 w 4061706"/>
              <a:gd name="connsiteY7" fmla="*/ 215342 h 2671619"/>
              <a:gd name="connsiteX8" fmla="*/ 2875980 w 4061706"/>
              <a:gd name="connsiteY8" fmla="*/ 355157 h 2671619"/>
              <a:gd name="connsiteX9" fmla="*/ 2397653 w 4061706"/>
              <a:gd name="connsiteY9" fmla="*/ 642920 h 2671619"/>
              <a:gd name="connsiteX10" fmla="*/ 4061573 w 4061706"/>
              <a:gd name="connsiteY10" fmla="*/ 2394799 h 2671619"/>
              <a:gd name="connsiteX11" fmla="*/ 2493752 w 4061706"/>
              <a:gd name="connsiteY11" fmla="*/ 627829 h 2671619"/>
              <a:gd name="connsiteX12" fmla="*/ 3150949 w 4061706"/>
              <a:gd name="connsiteY12" fmla="*/ 847120 h 2671619"/>
              <a:gd name="connsiteX13" fmla="*/ 2802050 w 4061706"/>
              <a:gd name="connsiteY13" fmla="*/ 905650 h 2671619"/>
              <a:gd name="connsiteX14" fmla="*/ 2760837 w 4061706"/>
              <a:gd name="connsiteY14" fmla="*/ 1451714 h 2671619"/>
              <a:gd name="connsiteX15" fmla="*/ 3090949 w 4061706"/>
              <a:gd name="connsiteY15" fmla="*/ 1246263 h 2671619"/>
              <a:gd name="connsiteX16" fmla="*/ 2874957 w 4061706"/>
              <a:gd name="connsiteY16" fmla="*/ 1590051 h 2671619"/>
              <a:gd name="connsiteX17" fmla="*/ 3677576 w 4061706"/>
              <a:gd name="connsiteY17" fmla="*/ 934076 h 2671619"/>
              <a:gd name="connsiteX18" fmla="*/ 3302867 w 4061706"/>
              <a:gd name="connsiteY18" fmla="*/ 1470448 h 2671619"/>
              <a:gd name="connsiteX19" fmla="*/ 2733630 w 4061706"/>
              <a:gd name="connsiteY19" fmla="*/ 2005991 h 2671619"/>
              <a:gd name="connsiteX20" fmla="*/ 2457381 w 4061706"/>
              <a:gd name="connsiteY20" fmla="*/ 2325947 h 2671619"/>
              <a:gd name="connsiteX21" fmla="*/ 1063402 w 4061706"/>
              <a:gd name="connsiteY21" fmla="*/ 995802 h 2671619"/>
              <a:gd name="connsiteX22" fmla="*/ 2017411 w 4061706"/>
              <a:gd name="connsiteY22" fmla="*/ 1582841 h 2671619"/>
              <a:gd name="connsiteX23" fmla="*/ 2683543 w 4061706"/>
              <a:gd name="connsiteY23" fmla="*/ 2039135 h 2671619"/>
              <a:gd name="connsiteX24" fmla="*/ 3505474 w 4061706"/>
              <a:gd name="connsiteY24" fmla="*/ 2615116 h 2671619"/>
              <a:gd name="connsiteX25" fmla="*/ 1557672 w 4061706"/>
              <a:gd name="connsiteY25" fmla="*/ 2441338 h 2671619"/>
              <a:gd name="connsiteX26" fmla="*/ 61425 w 4061706"/>
              <a:gd name="connsiteY26" fmla="*/ 771709 h 2671619"/>
              <a:gd name="connsiteX27" fmla="*/ 0 w 4061706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2673996 w 3685512"/>
              <a:gd name="connsiteY6" fmla="*/ 1737966 h 2671619"/>
              <a:gd name="connsiteX7" fmla="*/ 2039620 w 3685512"/>
              <a:gd name="connsiteY7" fmla="*/ 215342 h 2671619"/>
              <a:gd name="connsiteX8" fmla="*/ 2875980 w 3685512"/>
              <a:gd name="connsiteY8" fmla="*/ 355157 h 2671619"/>
              <a:gd name="connsiteX9" fmla="*/ 2397653 w 3685512"/>
              <a:gd name="connsiteY9" fmla="*/ 642920 h 2671619"/>
              <a:gd name="connsiteX10" fmla="*/ 2460455 w 3685512"/>
              <a:gd name="connsiteY10" fmla="*/ 859782 h 2671619"/>
              <a:gd name="connsiteX11" fmla="*/ 2493752 w 3685512"/>
              <a:gd name="connsiteY11" fmla="*/ 627829 h 2671619"/>
              <a:gd name="connsiteX12" fmla="*/ 3150949 w 3685512"/>
              <a:gd name="connsiteY12" fmla="*/ 847120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788442"/>
              <a:gd name="connsiteY0" fmla="*/ 37613 h 2671619"/>
              <a:gd name="connsiteX1" fmla="*/ 1749541 w 3788442"/>
              <a:gd name="connsiteY1" fmla="*/ 1667 h 2671619"/>
              <a:gd name="connsiteX2" fmla="*/ 1229308 w 3788442"/>
              <a:gd name="connsiteY2" fmla="*/ 107055 h 2671619"/>
              <a:gd name="connsiteX3" fmla="*/ 1562607 w 3788442"/>
              <a:gd name="connsiteY3" fmla="*/ 1044535 h 2671619"/>
              <a:gd name="connsiteX4" fmla="*/ 2064861 w 3788442"/>
              <a:gd name="connsiteY4" fmla="*/ 1379994 h 2671619"/>
              <a:gd name="connsiteX5" fmla="*/ 2635679 w 3788442"/>
              <a:gd name="connsiteY5" fmla="*/ 831459 h 2671619"/>
              <a:gd name="connsiteX6" fmla="*/ 2673996 w 3788442"/>
              <a:gd name="connsiteY6" fmla="*/ 1737966 h 2671619"/>
              <a:gd name="connsiteX7" fmla="*/ 3787630 w 3788442"/>
              <a:gd name="connsiteY7" fmla="*/ 2202051 h 2671619"/>
              <a:gd name="connsiteX8" fmla="*/ 2875980 w 3788442"/>
              <a:gd name="connsiteY8" fmla="*/ 355157 h 2671619"/>
              <a:gd name="connsiteX9" fmla="*/ 2397653 w 3788442"/>
              <a:gd name="connsiteY9" fmla="*/ 642920 h 2671619"/>
              <a:gd name="connsiteX10" fmla="*/ 2460455 w 3788442"/>
              <a:gd name="connsiteY10" fmla="*/ 859782 h 2671619"/>
              <a:gd name="connsiteX11" fmla="*/ 2493752 w 3788442"/>
              <a:gd name="connsiteY11" fmla="*/ 627829 h 2671619"/>
              <a:gd name="connsiteX12" fmla="*/ 3150949 w 3788442"/>
              <a:gd name="connsiteY12" fmla="*/ 847120 h 2671619"/>
              <a:gd name="connsiteX13" fmla="*/ 2802050 w 3788442"/>
              <a:gd name="connsiteY13" fmla="*/ 905650 h 2671619"/>
              <a:gd name="connsiteX14" fmla="*/ 2760837 w 3788442"/>
              <a:gd name="connsiteY14" fmla="*/ 1451714 h 2671619"/>
              <a:gd name="connsiteX15" fmla="*/ 3090949 w 3788442"/>
              <a:gd name="connsiteY15" fmla="*/ 1246263 h 2671619"/>
              <a:gd name="connsiteX16" fmla="*/ 2874957 w 3788442"/>
              <a:gd name="connsiteY16" fmla="*/ 1590051 h 2671619"/>
              <a:gd name="connsiteX17" fmla="*/ 3677576 w 3788442"/>
              <a:gd name="connsiteY17" fmla="*/ 934076 h 2671619"/>
              <a:gd name="connsiteX18" fmla="*/ 3302867 w 3788442"/>
              <a:gd name="connsiteY18" fmla="*/ 1470448 h 2671619"/>
              <a:gd name="connsiteX19" fmla="*/ 2733630 w 3788442"/>
              <a:gd name="connsiteY19" fmla="*/ 2005991 h 2671619"/>
              <a:gd name="connsiteX20" fmla="*/ 2457381 w 3788442"/>
              <a:gd name="connsiteY20" fmla="*/ 2325947 h 2671619"/>
              <a:gd name="connsiteX21" fmla="*/ 1063402 w 3788442"/>
              <a:gd name="connsiteY21" fmla="*/ 995802 h 2671619"/>
              <a:gd name="connsiteX22" fmla="*/ 2017411 w 3788442"/>
              <a:gd name="connsiteY22" fmla="*/ 1582841 h 2671619"/>
              <a:gd name="connsiteX23" fmla="*/ 2683543 w 3788442"/>
              <a:gd name="connsiteY23" fmla="*/ 2039135 h 2671619"/>
              <a:gd name="connsiteX24" fmla="*/ 3505474 w 3788442"/>
              <a:gd name="connsiteY24" fmla="*/ 2615116 h 2671619"/>
              <a:gd name="connsiteX25" fmla="*/ 1557672 w 3788442"/>
              <a:gd name="connsiteY25" fmla="*/ 2441338 h 2671619"/>
              <a:gd name="connsiteX26" fmla="*/ 61425 w 3788442"/>
              <a:gd name="connsiteY26" fmla="*/ 771709 h 2671619"/>
              <a:gd name="connsiteX27" fmla="*/ 0 w 3788442"/>
              <a:gd name="connsiteY27" fmla="*/ 2025294 h 2671619"/>
              <a:gd name="connsiteX0" fmla="*/ 2745383 w 3796667"/>
              <a:gd name="connsiteY0" fmla="*/ 37613 h 2671619"/>
              <a:gd name="connsiteX1" fmla="*/ 1749541 w 3796667"/>
              <a:gd name="connsiteY1" fmla="*/ 1667 h 2671619"/>
              <a:gd name="connsiteX2" fmla="*/ 1229308 w 3796667"/>
              <a:gd name="connsiteY2" fmla="*/ 107055 h 2671619"/>
              <a:gd name="connsiteX3" fmla="*/ 1562607 w 3796667"/>
              <a:gd name="connsiteY3" fmla="*/ 1044535 h 2671619"/>
              <a:gd name="connsiteX4" fmla="*/ 2064861 w 3796667"/>
              <a:gd name="connsiteY4" fmla="*/ 1379994 h 2671619"/>
              <a:gd name="connsiteX5" fmla="*/ 2635679 w 3796667"/>
              <a:gd name="connsiteY5" fmla="*/ 831459 h 2671619"/>
              <a:gd name="connsiteX6" fmla="*/ 3301957 w 3796667"/>
              <a:gd name="connsiteY6" fmla="*/ 2009716 h 2671619"/>
              <a:gd name="connsiteX7" fmla="*/ 3787630 w 3796667"/>
              <a:gd name="connsiteY7" fmla="*/ 2202051 h 2671619"/>
              <a:gd name="connsiteX8" fmla="*/ 2875980 w 3796667"/>
              <a:gd name="connsiteY8" fmla="*/ 355157 h 2671619"/>
              <a:gd name="connsiteX9" fmla="*/ 2397653 w 3796667"/>
              <a:gd name="connsiteY9" fmla="*/ 642920 h 2671619"/>
              <a:gd name="connsiteX10" fmla="*/ 2460455 w 3796667"/>
              <a:gd name="connsiteY10" fmla="*/ 859782 h 2671619"/>
              <a:gd name="connsiteX11" fmla="*/ 2493752 w 3796667"/>
              <a:gd name="connsiteY11" fmla="*/ 627829 h 2671619"/>
              <a:gd name="connsiteX12" fmla="*/ 3150949 w 3796667"/>
              <a:gd name="connsiteY12" fmla="*/ 847120 h 2671619"/>
              <a:gd name="connsiteX13" fmla="*/ 2802050 w 3796667"/>
              <a:gd name="connsiteY13" fmla="*/ 905650 h 2671619"/>
              <a:gd name="connsiteX14" fmla="*/ 2760837 w 3796667"/>
              <a:gd name="connsiteY14" fmla="*/ 1451714 h 2671619"/>
              <a:gd name="connsiteX15" fmla="*/ 3090949 w 3796667"/>
              <a:gd name="connsiteY15" fmla="*/ 1246263 h 2671619"/>
              <a:gd name="connsiteX16" fmla="*/ 2874957 w 3796667"/>
              <a:gd name="connsiteY16" fmla="*/ 1590051 h 2671619"/>
              <a:gd name="connsiteX17" fmla="*/ 3677576 w 3796667"/>
              <a:gd name="connsiteY17" fmla="*/ 934076 h 2671619"/>
              <a:gd name="connsiteX18" fmla="*/ 3302867 w 3796667"/>
              <a:gd name="connsiteY18" fmla="*/ 1470448 h 2671619"/>
              <a:gd name="connsiteX19" fmla="*/ 2733630 w 3796667"/>
              <a:gd name="connsiteY19" fmla="*/ 2005991 h 2671619"/>
              <a:gd name="connsiteX20" fmla="*/ 2457381 w 3796667"/>
              <a:gd name="connsiteY20" fmla="*/ 2325947 h 2671619"/>
              <a:gd name="connsiteX21" fmla="*/ 1063402 w 3796667"/>
              <a:gd name="connsiteY21" fmla="*/ 995802 h 2671619"/>
              <a:gd name="connsiteX22" fmla="*/ 2017411 w 3796667"/>
              <a:gd name="connsiteY22" fmla="*/ 1582841 h 2671619"/>
              <a:gd name="connsiteX23" fmla="*/ 2683543 w 3796667"/>
              <a:gd name="connsiteY23" fmla="*/ 2039135 h 2671619"/>
              <a:gd name="connsiteX24" fmla="*/ 3505474 w 3796667"/>
              <a:gd name="connsiteY24" fmla="*/ 2615116 h 2671619"/>
              <a:gd name="connsiteX25" fmla="*/ 1557672 w 3796667"/>
              <a:gd name="connsiteY25" fmla="*/ 2441338 h 2671619"/>
              <a:gd name="connsiteX26" fmla="*/ 61425 w 3796667"/>
              <a:gd name="connsiteY26" fmla="*/ 771709 h 2671619"/>
              <a:gd name="connsiteX27" fmla="*/ 0 w 3796667"/>
              <a:gd name="connsiteY27" fmla="*/ 2025294 h 2671619"/>
              <a:gd name="connsiteX0" fmla="*/ 2745383 w 3796667"/>
              <a:gd name="connsiteY0" fmla="*/ 37613 h 2671619"/>
              <a:gd name="connsiteX1" fmla="*/ 1749541 w 3796667"/>
              <a:gd name="connsiteY1" fmla="*/ 1667 h 2671619"/>
              <a:gd name="connsiteX2" fmla="*/ 1229308 w 3796667"/>
              <a:gd name="connsiteY2" fmla="*/ 107055 h 2671619"/>
              <a:gd name="connsiteX3" fmla="*/ 1562607 w 3796667"/>
              <a:gd name="connsiteY3" fmla="*/ 1044535 h 2671619"/>
              <a:gd name="connsiteX4" fmla="*/ 2064861 w 3796667"/>
              <a:gd name="connsiteY4" fmla="*/ 1379994 h 2671619"/>
              <a:gd name="connsiteX5" fmla="*/ 2635679 w 3796667"/>
              <a:gd name="connsiteY5" fmla="*/ 1745859 h 2671619"/>
              <a:gd name="connsiteX6" fmla="*/ 3301957 w 3796667"/>
              <a:gd name="connsiteY6" fmla="*/ 2009716 h 2671619"/>
              <a:gd name="connsiteX7" fmla="*/ 3787630 w 3796667"/>
              <a:gd name="connsiteY7" fmla="*/ 2202051 h 2671619"/>
              <a:gd name="connsiteX8" fmla="*/ 2875980 w 3796667"/>
              <a:gd name="connsiteY8" fmla="*/ 355157 h 2671619"/>
              <a:gd name="connsiteX9" fmla="*/ 2397653 w 3796667"/>
              <a:gd name="connsiteY9" fmla="*/ 642920 h 2671619"/>
              <a:gd name="connsiteX10" fmla="*/ 2460455 w 3796667"/>
              <a:gd name="connsiteY10" fmla="*/ 859782 h 2671619"/>
              <a:gd name="connsiteX11" fmla="*/ 2493752 w 3796667"/>
              <a:gd name="connsiteY11" fmla="*/ 627829 h 2671619"/>
              <a:gd name="connsiteX12" fmla="*/ 3150949 w 3796667"/>
              <a:gd name="connsiteY12" fmla="*/ 847120 h 2671619"/>
              <a:gd name="connsiteX13" fmla="*/ 2802050 w 3796667"/>
              <a:gd name="connsiteY13" fmla="*/ 905650 h 2671619"/>
              <a:gd name="connsiteX14" fmla="*/ 2760837 w 3796667"/>
              <a:gd name="connsiteY14" fmla="*/ 1451714 h 2671619"/>
              <a:gd name="connsiteX15" fmla="*/ 3090949 w 3796667"/>
              <a:gd name="connsiteY15" fmla="*/ 1246263 h 2671619"/>
              <a:gd name="connsiteX16" fmla="*/ 2874957 w 3796667"/>
              <a:gd name="connsiteY16" fmla="*/ 1590051 h 2671619"/>
              <a:gd name="connsiteX17" fmla="*/ 3677576 w 3796667"/>
              <a:gd name="connsiteY17" fmla="*/ 934076 h 2671619"/>
              <a:gd name="connsiteX18" fmla="*/ 3302867 w 3796667"/>
              <a:gd name="connsiteY18" fmla="*/ 1470448 h 2671619"/>
              <a:gd name="connsiteX19" fmla="*/ 2733630 w 3796667"/>
              <a:gd name="connsiteY19" fmla="*/ 2005991 h 2671619"/>
              <a:gd name="connsiteX20" fmla="*/ 2457381 w 3796667"/>
              <a:gd name="connsiteY20" fmla="*/ 2325947 h 2671619"/>
              <a:gd name="connsiteX21" fmla="*/ 1063402 w 3796667"/>
              <a:gd name="connsiteY21" fmla="*/ 995802 h 2671619"/>
              <a:gd name="connsiteX22" fmla="*/ 2017411 w 3796667"/>
              <a:gd name="connsiteY22" fmla="*/ 1582841 h 2671619"/>
              <a:gd name="connsiteX23" fmla="*/ 2683543 w 3796667"/>
              <a:gd name="connsiteY23" fmla="*/ 2039135 h 2671619"/>
              <a:gd name="connsiteX24" fmla="*/ 3505474 w 3796667"/>
              <a:gd name="connsiteY24" fmla="*/ 2615116 h 2671619"/>
              <a:gd name="connsiteX25" fmla="*/ 1557672 w 3796667"/>
              <a:gd name="connsiteY25" fmla="*/ 2441338 h 2671619"/>
              <a:gd name="connsiteX26" fmla="*/ 61425 w 3796667"/>
              <a:gd name="connsiteY26" fmla="*/ 771709 h 2671619"/>
              <a:gd name="connsiteX27" fmla="*/ 0 w 3796667"/>
              <a:gd name="connsiteY27" fmla="*/ 2025294 h 2671619"/>
              <a:gd name="connsiteX0" fmla="*/ 2745383 w 3796667"/>
              <a:gd name="connsiteY0" fmla="*/ 44279 h 2678285"/>
              <a:gd name="connsiteX1" fmla="*/ 1749541 w 3796667"/>
              <a:gd name="connsiteY1" fmla="*/ 8333 h 2678285"/>
              <a:gd name="connsiteX2" fmla="*/ 1229308 w 3796667"/>
              <a:gd name="connsiteY2" fmla="*/ 113721 h 2678285"/>
              <a:gd name="connsiteX3" fmla="*/ 1562607 w 3796667"/>
              <a:gd name="connsiteY3" fmla="*/ 1047529 h 2678285"/>
              <a:gd name="connsiteX4" fmla="*/ 2064861 w 3796667"/>
              <a:gd name="connsiteY4" fmla="*/ 1386660 h 2678285"/>
              <a:gd name="connsiteX5" fmla="*/ 2635679 w 3796667"/>
              <a:gd name="connsiteY5" fmla="*/ 1752525 h 2678285"/>
              <a:gd name="connsiteX6" fmla="*/ 3301957 w 3796667"/>
              <a:gd name="connsiteY6" fmla="*/ 2016382 h 2678285"/>
              <a:gd name="connsiteX7" fmla="*/ 3787630 w 3796667"/>
              <a:gd name="connsiteY7" fmla="*/ 2208717 h 2678285"/>
              <a:gd name="connsiteX8" fmla="*/ 2875980 w 3796667"/>
              <a:gd name="connsiteY8" fmla="*/ 361823 h 2678285"/>
              <a:gd name="connsiteX9" fmla="*/ 2397653 w 3796667"/>
              <a:gd name="connsiteY9" fmla="*/ 649586 h 2678285"/>
              <a:gd name="connsiteX10" fmla="*/ 2460455 w 3796667"/>
              <a:gd name="connsiteY10" fmla="*/ 866448 h 2678285"/>
              <a:gd name="connsiteX11" fmla="*/ 2493752 w 3796667"/>
              <a:gd name="connsiteY11" fmla="*/ 634495 h 2678285"/>
              <a:gd name="connsiteX12" fmla="*/ 3150949 w 3796667"/>
              <a:gd name="connsiteY12" fmla="*/ 853786 h 2678285"/>
              <a:gd name="connsiteX13" fmla="*/ 2802050 w 3796667"/>
              <a:gd name="connsiteY13" fmla="*/ 912316 h 2678285"/>
              <a:gd name="connsiteX14" fmla="*/ 2760837 w 3796667"/>
              <a:gd name="connsiteY14" fmla="*/ 1458380 h 2678285"/>
              <a:gd name="connsiteX15" fmla="*/ 3090949 w 3796667"/>
              <a:gd name="connsiteY15" fmla="*/ 1252929 h 2678285"/>
              <a:gd name="connsiteX16" fmla="*/ 2874957 w 3796667"/>
              <a:gd name="connsiteY16" fmla="*/ 1596717 h 2678285"/>
              <a:gd name="connsiteX17" fmla="*/ 3677576 w 3796667"/>
              <a:gd name="connsiteY17" fmla="*/ 940742 h 2678285"/>
              <a:gd name="connsiteX18" fmla="*/ 3302867 w 3796667"/>
              <a:gd name="connsiteY18" fmla="*/ 1477114 h 2678285"/>
              <a:gd name="connsiteX19" fmla="*/ 2733630 w 3796667"/>
              <a:gd name="connsiteY19" fmla="*/ 2012657 h 2678285"/>
              <a:gd name="connsiteX20" fmla="*/ 2457381 w 3796667"/>
              <a:gd name="connsiteY20" fmla="*/ 2332613 h 2678285"/>
              <a:gd name="connsiteX21" fmla="*/ 1063402 w 3796667"/>
              <a:gd name="connsiteY21" fmla="*/ 1002468 h 2678285"/>
              <a:gd name="connsiteX22" fmla="*/ 2017411 w 3796667"/>
              <a:gd name="connsiteY22" fmla="*/ 1589507 h 2678285"/>
              <a:gd name="connsiteX23" fmla="*/ 2683543 w 3796667"/>
              <a:gd name="connsiteY23" fmla="*/ 2045801 h 2678285"/>
              <a:gd name="connsiteX24" fmla="*/ 3505474 w 3796667"/>
              <a:gd name="connsiteY24" fmla="*/ 2621782 h 2678285"/>
              <a:gd name="connsiteX25" fmla="*/ 1557672 w 3796667"/>
              <a:gd name="connsiteY25" fmla="*/ 2448004 h 2678285"/>
              <a:gd name="connsiteX26" fmla="*/ 61425 w 3796667"/>
              <a:gd name="connsiteY26" fmla="*/ 778375 h 2678285"/>
              <a:gd name="connsiteX27" fmla="*/ 0 w 3796667"/>
              <a:gd name="connsiteY27" fmla="*/ 2031960 h 2678285"/>
              <a:gd name="connsiteX0" fmla="*/ 2745383 w 3796667"/>
              <a:gd name="connsiteY0" fmla="*/ 44279 h 2678285"/>
              <a:gd name="connsiteX1" fmla="*/ 1749541 w 3796667"/>
              <a:gd name="connsiteY1" fmla="*/ 8333 h 2678285"/>
              <a:gd name="connsiteX2" fmla="*/ 1229308 w 3796667"/>
              <a:gd name="connsiteY2" fmla="*/ 113721 h 2678285"/>
              <a:gd name="connsiteX3" fmla="*/ 1562607 w 3796667"/>
              <a:gd name="connsiteY3" fmla="*/ 1047529 h 2678285"/>
              <a:gd name="connsiteX4" fmla="*/ 2064861 w 3796667"/>
              <a:gd name="connsiteY4" fmla="*/ 1386660 h 2678285"/>
              <a:gd name="connsiteX5" fmla="*/ 2635679 w 3796667"/>
              <a:gd name="connsiteY5" fmla="*/ 1752525 h 2678285"/>
              <a:gd name="connsiteX6" fmla="*/ 3301957 w 3796667"/>
              <a:gd name="connsiteY6" fmla="*/ 2016382 h 2678285"/>
              <a:gd name="connsiteX7" fmla="*/ 3787630 w 3796667"/>
              <a:gd name="connsiteY7" fmla="*/ 2208717 h 2678285"/>
              <a:gd name="connsiteX8" fmla="*/ 2875980 w 3796667"/>
              <a:gd name="connsiteY8" fmla="*/ 361823 h 2678285"/>
              <a:gd name="connsiteX9" fmla="*/ 2397653 w 3796667"/>
              <a:gd name="connsiteY9" fmla="*/ 649586 h 2678285"/>
              <a:gd name="connsiteX10" fmla="*/ 2460455 w 3796667"/>
              <a:gd name="connsiteY10" fmla="*/ 866448 h 2678285"/>
              <a:gd name="connsiteX11" fmla="*/ 2493752 w 3796667"/>
              <a:gd name="connsiteY11" fmla="*/ 634495 h 2678285"/>
              <a:gd name="connsiteX12" fmla="*/ 3150949 w 3796667"/>
              <a:gd name="connsiteY12" fmla="*/ 853786 h 2678285"/>
              <a:gd name="connsiteX13" fmla="*/ 2802050 w 3796667"/>
              <a:gd name="connsiteY13" fmla="*/ 912316 h 2678285"/>
              <a:gd name="connsiteX14" fmla="*/ 2760837 w 3796667"/>
              <a:gd name="connsiteY14" fmla="*/ 1458380 h 2678285"/>
              <a:gd name="connsiteX15" fmla="*/ 3090949 w 3796667"/>
              <a:gd name="connsiteY15" fmla="*/ 1252929 h 2678285"/>
              <a:gd name="connsiteX16" fmla="*/ 2874957 w 3796667"/>
              <a:gd name="connsiteY16" fmla="*/ 1596717 h 2678285"/>
              <a:gd name="connsiteX17" fmla="*/ 3677576 w 3796667"/>
              <a:gd name="connsiteY17" fmla="*/ 940742 h 2678285"/>
              <a:gd name="connsiteX18" fmla="*/ 3302867 w 3796667"/>
              <a:gd name="connsiteY18" fmla="*/ 1477114 h 2678285"/>
              <a:gd name="connsiteX19" fmla="*/ 2733630 w 3796667"/>
              <a:gd name="connsiteY19" fmla="*/ 2012657 h 2678285"/>
              <a:gd name="connsiteX20" fmla="*/ 2457381 w 3796667"/>
              <a:gd name="connsiteY20" fmla="*/ 2332613 h 2678285"/>
              <a:gd name="connsiteX21" fmla="*/ 1063402 w 3796667"/>
              <a:gd name="connsiteY21" fmla="*/ 1002468 h 2678285"/>
              <a:gd name="connsiteX22" fmla="*/ 2017411 w 3796667"/>
              <a:gd name="connsiteY22" fmla="*/ 1589507 h 2678285"/>
              <a:gd name="connsiteX23" fmla="*/ 2683543 w 3796667"/>
              <a:gd name="connsiteY23" fmla="*/ 2045801 h 2678285"/>
              <a:gd name="connsiteX24" fmla="*/ 3505474 w 3796667"/>
              <a:gd name="connsiteY24" fmla="*/ 2621782 h 2678285"/>
              <a:gd name="connsiteX25" fmla="*/ 1557672 w 3796667"/>
              <a:gd name="connsiteY25" fmla="*/ 2448004 h 2678285"/>
              <a:gd name="connsiteX26" fmla="*/ 61425 w 3796667"/>
              <a:gd name="connsiteY26" fmla="*/ 778375 h 2678285"/>
              <a:gd name="connsiteX27" fmla="*/ 0 w 3796667"/>
              <a:gd name="connsiteY27" fmla="*/ 2031960 h 2678285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64861 w 3796667"/>
              <a:gd name="connsiteY4" fmla="*/ 1342381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64861 w 3796667"/>
              <a:gd name="connsiteY4" fmla="*/ 1342381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64861 w 3796667"/>
              <a:gd name="connsiteY4" fmla="*/ 1342381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64861 w 3796667"/>
              <a:gd name="connsiteY4" fmla="*/ 1342381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64861 w 3796667"/>
              <a:gd name="connsiteY4" fmla="*/ 1342381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42828 w 3796667"/>
              <a:gd name="connsiteY4" fmla="*/ 1382777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42828 w 3796667"/>
              <a:gd name="connsiteY4" fmla="*/ 1382777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098"/>
              <a:gd name="connsiteY0" fmla="*/ 0 h 2634006"/>
              <a:gd name="connsiteX1" fmla="*/ 1632027 w 3796098"/>
              <a:gd name="connsiteY1" fmla="*/ 70551 h 2634006"/>
              <a:gd name="connsiteX2" fmla="*/ 1229308 w 3796098"/>
              <a:gd name="connsiteY2" fmla="*/ 69442 h 2634006"/>
              <a:gd name="connsiteX3" fmla="*/ 1562607 w 3796098"/>
              <a:gd name="connsiteY3" fmla="*/ 1003250 h 2634006"/>
              <a:gd name="connsiteX4" fmla="*/ 2042828 w 3796098"/>
              <a:gd name="connsiteY4" fmla="*/ 1382777 h 2634006"/>
              <a:gd name="connsiteX5" fmla="*/ 2811949 w 3796098"/>
              <a:gd name="connsiteY5" fmla="*/ 1792708 h 2634006"/>
              <a:gd name="connsiteX6" fmla="*/ 3301957 w 3796098"/>
              <a:gd name="connsiteY6" fmla="*/ 1972103 h 2634006"/>
              <a:gd name="connsiteX7" fmla="*/ 3787630 w 3796098"/>
              <a:gd name="connsiteY7" fmla="*/ 2164438 h 2634006"/>
              <a:gd name="connsiteX8" fmla="*/ 2875980 w 3796098"/>
              <a:gd name="connsiteY8" fmla="*/ 317544 h 2634006"/>
              <a:gd name="connsiteX9" fmla="*/ 2397653 w 3796098"/>
              <a:gd name="connsiteY9" fmla="*/ 605307 h 2634006"/>
              <a:gd name="connsiteX10" fmla="*/ 2460455 w 3796098"/>
              <a:gd name="connsiteY10" fmla="*/ 822169 h 2634006"/>
              <a:gd name="connsiteX11" fmla="*/ 2493752 w 3796098"/>
              <a:gd name="connsiteY11" fmla="*/ 590216 h 2634006"/>
              <a:gd name="connsiteX12" fmla="*/ 3150949 w 3796098"/>
              <a:gd name="connsiteY12" fmla="*/ 809507 h 2634006"/>
              <a:gd name="connsiteX13" fmla="*/ 2802050 w 3796098"/>
              <a:gd name="connsiteY13" fmla="*/ 868037 h 2634006"/>
              <a:gd name="connsiteX14" fmla="*/ 2760837 w 3796098"/>
              <a:gd name="connsiteY14" fmla="*/ 1414101 h 2634006"/>
              <a:gd name="connsiteX15" fmla="*/ 3090949 w 3796098"/>
              <a:gd name="connsiteY15" fmla="*/ 1208650 h 2634006"/>
              <a:gd name="connsiteX16" fmla="*/ 2874957 w 3796098"/>
              <a:gd name="connsiteY16" fmla="*/ 1552438 h 2634006"/>
              <a:gd name="connsiteX17" fmla="*/ 3677576 w 3796098"/>
              <a:gd name="connsiteY17" fmla="*/ 896463 h 2634006"/>
              <a:gd name="connsiteX18" fmla="*/ 3302867 w 3796098"/>
              <a:gd name="connsiteY18" fmla="*/ 1432835 h 2634006"/>
              <a:gd name="connsiteX19" fmla="*/ 2733630 w 3796098"/>
              <a:gd name="connsiteY19" fmla="*/ 1968378 h 2634006"/>
              <a:gd name="connsiteX20" fmla="*/ 2457381 w 3796098"/>
              <a:gd name="connsiteY20" fmla="*/ 2288334 h 2634006"/>
              <a:gd name="connsiteX21" fmla="*/ 1063402 w 3796098"/>
              <a:gd name="connsiteY21" fmla="*/ 958189 h 2634006"/>
              <a:gd name="connsiteX22" fmla="*/ 2017411 w 3796098"/>
              <a:gd name="connsiteY22" fmla="*/ 1545228 h 2634006"/>
              <a:gd name="connsiteX23" fmla="*/ 2683543 w 3796098"/>
              <a:gd name="connsiteY23" fmla="*/ 2001522 h 2634006"/>
              <a:gd name="connsiteX24" fmla="*/ 3505474 w 3796098"/>
              <a:gd name="connsiteY24" fmla="*/ 2577503 h 2634006"/>
              <a:gd name="connsiteX25" fmla="*/ 1557672 w 3796098"/>
              <a:gd name="connsiteY25" fmla="*/ 2403725 h 2634006"/>
              <a:gd name="connsiteX26" fmla="*/ 61425 w 3796098"/>
              <a:gd name="connsiteY26" fmla="*/ 734096 h 2634006"/>
              <a:gd name="connsiteX27" fmla="*/ 0 w 3796098"/>
              <a:gd name="connsiteY27" fmla="*/ 1987681 h 2634006"/>
              <a:gd name="connsiteX0" fmla="*/ 2745383 w 3796098"/>
              <a:gd name="connsiteY0" fmla="*/ 0 h 2634006"/>
              <a:gd name="connsiteX1" fmla="*/ 1632027 w 3796098"/>
              <a:gd name="connsiteY1" fmla="*/ 70551 h 2634006"/>
              <a:gd name="connsiteX2" fmla="*/ 1229308 w 3796098"/>
              <a:gd name="connsiteY2" fmla="*/ 69442 h 2634006"/>
              <a:gd name="connsiteX3" fmla="*/ 1562607 w 3796098"/>
              <a:gd name="connsiteY3" fmla="*/ 1003250 h 2634006"/>
              <a:gd name="connsiteX4" fmla="*/ 2042828 w 3796098"/>
              <a:gd name="connsiteY4" fmla="*/ 1382777 h 2634006"/>
              <a:gd name="connsiteX5" fmla="*/ 2811949 w 3796098"/>
              <a:gd name="connsiteY5" fmla="*/ 1792708 h 2634006"/>
              <a:gd name="connsiteX6" fmla="*/ 3301957 w 3796098"/>
              <a:gd name="connsiteY6" fmla="*/ 1972103 h 2634006"/>
              <a:gd name="connsiteX7" fmla="*/ 3787630 w 3796098"/>
              <a:gd name="connsiteY7" fmla="*/ 2164438 h 2634006"/>
              <a:gd name="connsiteX8" fmla="*/ 2875980 w 3796098"/>
              <a:gd name="connsiteY8" fmla="*/ 317544 h 2634006"/>
              <a:gd name="connsiteX9" fmla="*/ 2397653 w 3796098"/>
              <a:gd name="connsiteY9" fmla="*/ 605307 h 2634006"/>
              <a:gd name="connsiteX10" fmla="*/ 2460455 w 3796098"/>
              <a:gd name="connsiteY10" fmla="*/ 822169 h 2634006"/>
              <a:gd name="connsiteX11" fmla="*/ 2493752 w 3796098"/>
              <a:gd name="connsiteY11" fmla="*/ 590216 h 2634006"/>
              <a:gd name="connsiteX12" fmla="*/ 3150949 w 3796098"/>
              <a:gd name="connsiteY12" fmla="*/ 809507 h 2634006"/>
              <a:gd name="connsiteX13" fmla="*/ 2802050 w 3796098"/>
              <a:gd name="connsiteY13" fmla="*/ 868037 h 2634006"/>
              <a:gd name="connsiteX14" fmla="*/ 2760837 w 3796098"/>
              <a:gd name="connsiteY14" fmla="*/ 1414101 h 2634006"/>
              <a:gd name="connsiteX15" fmla="*/ 3090949 w 3796098"/>
              <a:gd name="connsiteY15" fmla="*/ 1208650 h 2634006"/>
              <a:gd name="connsiteX16" fmla="*/ 2874957 w 3796098"/>
              <a:gd name="connsiteY16" fmla="*/ 1552438 h 2634006"/>
              <a:gd name="connsiteX17" fmla="*/ 3677576 w 3796098"/>
              <a:gd name="connsiteY17" fmla="*/ 896463 h 2634006"/>
              <a:gd name="connsiteX18" fmla="*/ 3302867 w 3796098"/>
              <a:gd name="connsiteY18" fmla="*/ 1432835 h 2634006"/>
              <a:gd name="connsiteX19" fmla="*/ 2733630 w 3796098"/>
              <a:gd name="connsiteY19" fmla="*/ 1968378 h 2634006"/>
              <a:gd name="connsiteX20" fmla="*/ 2457381 w 3796098"/>
              <a:gd name="connsiteY20" fmla="*/ 2288334 h 2634006"/>
              <a:gd name="connsiteX21" fmla="*/ 1063402 w 3796098"/>
              <a:gd name="connsiteY21" fmla="*/ 958189 h 2634006"/>
              <a:gd name="connsiteX22" fmla="*/ 2017411 w 3796098"/>
              <a:gd name="connsiteY22" fmla="*/ 1545228 h 2634006"/>
              <a:gd name="connsiteX23" fmla="*/ 2683543 w 3796098"/>
              <a:gd name="connsiteY23" fmla="*/ 2001522 h 2634006"/>
              <a:gd name="connsiteX24" fmla="*/ 3505474 w 3796098"/>
              <a:gd name="connsiteY24" fmla="*/ 2577503 h 2634006"/>
              <a:gd name="connsiteX25" fmla="*/ 1557672 w 3796098"/>
              <a:gd name="connsiteY25" fmla="*/ 2403725 h 2634006"/>
              <a:gd name="connsiteX26" fmla="*/ 61425 w 3796098"/>
              <a:gd name="connsiteY26" fmla="*/ 734096 h 2634006"/>
              <a:gd name="connsiteX27" fmla="*/ 0 w 3796098"/>
              <a:gd name="connsiteY27" fmla="*/ 1987681 h 2634006"/>
              <a:gd name="connsiteX0" fmla="*/ 2745383 w 3796098"/>
              <a:gd name="connsiteY0" fmla="*/ 0 h 2634006"/>
              <a:gd name="connsiteX1" fmla="*/ 1632027 w 3796098"/>
              <a:gd name="connsiteY1" fmla="*/ 70551 h 2634006"/>
              <a:gd name="connsiteX2" fmla="*/ 1229308 w 3796098"/>
              <a:gd name="connsiteY2" fmla="*/ 69442 h 2634006"/>
              <a:gd name="connsiteX3" fmla="*/ 1562607 w 3796098"/>
              <a:gd name="connsiteY3" fmla="*/ 1003250 h 2634006"/>
              <a:gd name="connsiteX4" fmla="*/ 2042828 w 3796098"/>
              <a:gd name="connsiteY4" fmla="*/ 1382777 h 2634006"/>
              <a:gd name="connsiteX5" fmla="*/ 2811949 w 3796098"/>
              <a:gd name="connsiteY5" fmla="*/ 1792708 h 2634006"/>
              <a:gd name="connsiteX6" fmla="*/ 3301957 w 3796098"/>
              <a:gd name="connsiteY6" fmla="*/ 1972103 h 2634006"/>
              <a:gd name="connsiteX7" fmla="*/ 3787630 w 3796098"/>
              <a:gd name="connsiteY7" fmla="*/ 2164438 h 2634006"/>
              <a:gd name="connsiteX8" fmla="*/ 2875980 w 3796098"/>
              <a:gd name="connsiteY8" fmla="*/ 317544 h 2634006"/>
              <a:gd name="connsiteX9" fmla="*/ 2397653 w 3796098"/>
              <a:gd name="connsiteY9" fmla="*/ 605307 h 2634006"/>
              <a:gd name="connsiteX10" fmla="*/ 2460455 w 3796098"/>
              <a:gd name="connsiteY10" fmla="*/ 822169 h 2634006"/>
              <a:gd name="connsiteX11" fmla="*/ 2493752 w 3796098"/>
              <a:gd name="connsiteY11" fmla="*/ 590216 h 2634006"/>
              <a:gd name="connsiteX12" fmla="*/ 3150949 w 3796098"/>
              <a:gd name="connsiteY12" fmla="*/ 809507 h 2634006"/>
              <a:gd name="connsiteX13" fmla="*/ 2802050 w 3796098"/>
              <a:gd name="connsiteY13" fmla="*/ 868037 h 2634006"/>
              <a:gd name="connsiteX14" fmla="*/ 2760837 w 3796098"/>
              <a:gd name="connsiteY14" fmla="*/ 1414101 h 2634006"/>
              <a:gd name="connsiteX15" fmla="*/ 3090949 w 3796098"/>
              <a:gd name="connsiteY15" fmla="*/ 1208650 h 2634006"/>
              <a:gd name="connsiteX16" fmla="*/ 2874957 w 3796098"/>
              <a:gd name="connsiteY16" fmla="*/ 1552438 h 2634006"/>
              <a:gd name="connsiteX17" fmla="*/ 3677576 w 3796098"/>
              <a:gd name="connsiteY17" fmla="*/ 896463 h 2634006"/>
              <a:gd name="connsiteX18" fmla="*/ 3302867 w 3796098"/>
              <a:gd name="connsiteY18" fmla="*/ 1432835 h 2634006"/>
              <a:gd name="connsiteX19" fmla="*/ 2733630 w 3796098"/>
              <a:gd name="connsiteY19" fmla="*/ 1968378 h 2634006"/>
              <a:gd name="connsiteX20" fmla="*/ 2457381 w 3796098"/>
              <a:gd name="connsiteY20" fmla="*/ 2288334 h 2634006"/>
              <a:gd name="connsiteX21" fmla="*/ 1063402 w 3796098"/>
              <a:gd name="connsiteY21" fmla="*/ 958189 h 2634006"/>
              <a:gd name="connsiteX22" fmla="*/ 2017411 w 3796098"/>
              <a:gd name="connsiteY22" fmla="*/ 1545228 h 2634006"/>
              <a:gd name="connsiteX23" fmla="*/ 2683543 w 3796098"/>
              <a:gd name="connsiteY23" fmla="*/ 2001522 h 2634006"/>
              <a:gd name="connsiteX24" fmla="*/ 3505474 w 3796098"/>
              <a:gd name="connsiteY24" fmla="*/ 2577503 h 2634006"/>
              <a:gd name="connsiteX25" fmla="*/ 1557672 w 3796098"/>
              <a:gd name="connsiteY25" fmla="*/ 2403725 h 2634006"/>
              <a:gd name="connsiteX26" fmla="*/ 61425 w 3796098"/>
              <a:gd name="connsiteY26" fmla="*/ 734096 h 2634006"/>
              <a:gd name="connsiteX27" fmla="*/ 0 w 3796098"/>
              <a:gd name="connsiteY27" fmla="*/ 1987681 h 2634006"/>
              <a:gd name="connsiteX0" fmla="*/ 2745383 w 3796098"/>
              <a:gd name="connsiteY0" fmla="*/ 0 h 2634006"/>
              <a:gd name="connsiteX1" fmla="*/ 1632027 w 3796098"/>
              <a:gd name="connsiteY1" fmla="*/ 70551 h 2634006"/>
              <a:gd name="connsiteX2" fmla="*/ 1229308 w 3796098"/>
              <a:gd name="connsiteY2" fmla="*/ 69442 h 2634006"/>
              <a:gd name="connsiteX3" fmla="*/ 1562607 w 3796098"/>
              <a:gd name="connsiteY3" fmla="*/ 1003250 h 2634006"/>
              <a:gd name="connsiteX4" fmla="*/ 2042828 w 3796098"/>
              <a:gd name="connsiteY4" fmla="*/ 1382777 h 2634006"/>
              <a:gd name="connsiteX5" fmla="*/ 2811949 w 3796098"/>
              <a:gd name="connsiteY5" fmla="*/ 1792708 h 2634006"/>
              <a:gd name="connsiteX6" fmla="*/ 3301957 w 3796098"/>
              <a:gd name="connsiteY6" fmla="*/ 1972103 h 2634006"/>
              <a:gd name="connsiteX7" fmla="*/ 3787630 w 3796098"/>
              <a:gd name="connsiteY7" fmla="*/ 2164438 h 2634006"/>
              <a:gd name="connsiteX8" fmla="*/ 2875980 w 3796098"/>
              <a:gd name="connsiteY8" fmla="*/ 317544 h 2634006"/>
              <a:gd name="connsiteX9" fmla="*/ 2397653 w 3796098"/>
              <a:gd name="connsiteY9" fmla="*/ 605307 h 2634006"/>
              <a:gd name="connsiteX10" fmla="*/ 2460455 w 3796098"/>
              <a:gd name="connsiteY10" fmla="*/ 822169 h 2634006"/>
              <a:gd name="connsiteX11" fmla="*/ 2493752 w 3796098"/>
              <a:gd name="connsiteY11" fmla="*/ 590216 h 2634006"/>
              <a:gd name="connsiteX12" fmla="*/ 3150949 w 3796098"/>
              <a:gd name="connsiteY12" fmla="*/ 809507 h 2634006"/>
              <a:gd name="connsiteX13" fmla="*/ 2802050 w 3796098"/>
              <a:gd name="connsiteY13" fmla="*/ 868037 h 2634006"/>
              <a:gd name="connsiteX14" fmla="*/ 2760837 w 3796098"/>
              <a:gd name="connsiteY14" fmla="*/ 1414101 h 2634006"/>
              <a:gd name="connsiteX15" fmla="*/ 3090949 w 3796098"/>
              <a:gd name="connsiteY15" fmla="*/ 1208650 h 2634006"/>
              <a:gd name="connsiteX16" fmla="*/ 2874957 w 3796098"/>
              <a:gd name="connsiteY16" fmla="*/ 1552438 h 2634006"/>
              <a:gd name="connsiteX17" fmla="*/ 3677576 w 3796098"/>
              <a:gd name="connsiteY17" fmla="*/ 896463 h 2634006"/>
              <a:gd name="connsiteX18" fmla="*/ 3302867 w 3796098"/>
              <a:gd name="connsiteY18" fmla="*/ 1432835 h 2634006"/>
              <a:gd name="connsiteX19" fmla="*/ 2733630 w 3796098"/>
              <a:gd name="connsiteY19" fmla="*/ 1968378 h 2634006"/>
              <a:gd name="connsiteX20" fmla="*/ 2457381 w 3796098"/>
              <a:gd name="connsiteY20" fmla="*/ 2288334 h 2634006"/>
              <a:gd name="connsiteX21" fmla="*/ 1063402 w 3796098"/>
              <a:gd name="connsiteY21" fmla="*/ 958189 h 2634006"/>
              <a:gd name="connsiteX22" fmla="*/ 2017411 w 3796098"/>
              <a:gd name="connsiteY22" fmla="*/ 1545228 h 2634006"/>
              <a:gd name="connsiteX23" fmla="*/ 2683543 w 3796098"/>
              <a:gd name="connsiteY23" fmla="*/ 2001522 h 2634006"/>
              <a:gd name="connsiteX24" fmla="*/ 3505474 w 3796098"/>
              <a:gd name="connsiteY24" fmla="*/ 2577503 h 2634006"/>
              <a:gd name="connsiteX25" fmla="*/ 1557672 w 3796098"/>
              <a:gd name="connsiteY25" fmla="*/ 2403725 h 2634006"/>
              <a:gd name="connsiteX26" fmla="*/ 61425 w 3796098"/>
              <a:gd name="connsiteY26" fmla="*/ 734096 h 2634006"/>
              <a:gd name="connsiteX27" fmla="*/ 0 w 3796098"/>
              <a:gd name="connsiteY27" fmla="*/ 1987681 h 2634006"/>
              <a:gd name="connsiteX0" fmla="*/ 2745383 w 3796821"/>
              <a:gd name="connsiteY0" fmla="*/ 0 h 2634006"/>
              <a:gd name="connsiteX1" fmla="*/ 1632027 w 3796821"/>
              <a:gd name="connsiteY1" fmla="*/ 70551 h 2634006"/>
              <a:gd name="connsiteX2" fmla="*/ 1229308 w 3796821"/>
              <a:gd name="connsiteY2" fmla="*/ 69442 h 2634006"/>
              <a:gd name="connsiteX3" fmla="*/ 1562607 w 3796821"/>
              <a:gd name="connsiteY3" fmla="*/ 1003250 h 2634006"/>
              <a:gd name="connsiteX4" fmla="*/ 2042828 w 3796821"/>
              <a:gd name="connsiteY4" fmla="*/ 1382777 h 2634006"/>
              <a:gd name="connsiteX5" fmla="*/ 2811949 w 3796821"/>
              <a:gd name="connsiteY5" fmla="*/ 1792708 h 2634006"/>
              <a:gd name="connsiteX6" fmla="*/ 3301957 w 3796821"/>
              <a:gd name="connsiteY6" fmla="*/ 1972103 h 2634006"/>
              <a:gd name="connsiteX7" fmla="*/ 3787630 w 3796821"/>
              <a:gd name="connsiteY7" fmla="*/ 2164438 h 2634006"/>
              <a:gd name="connsiteX8" fmla="*/ 2875980 w 3796821"/>
              <a:gd name="connsiteY8" fmla="*/ 317544 h 2634006"/>
              <a:gd name="connsiteX9" fmla="*/ 2397653 w 3796821"/>
              <a:gd name="connsiteY9" fmla="*/ 605307 h 2634006"/>
              <a:gd name="connsiteX10" fmla="*/ 2460455 w 3796821"/>
              <a:gd name="connsiteY10" fmla="*/ 822169 h 2634006"/>
              <a:gd name="connsiteX11" fmla="*/ 2493752 w 3796821"/>
              <a:gd name="connsiteY11" fmla="*/ 590216 h 2634006"/>
              <a:gd name="connsiteX12" fmla="*/ 3150949 w 3796821"/>
              <a:gd name="connsiteY12" fmla="*/ 809507 h 2634006"/>
              <a:gd name="connsiteX13" fmla="*/ 2802050 w 3796821"/>
              <a:gd name="connsiteY13" fmla="*/ 868037 h 2634006"/>
              <a:gd name="connsiteX14" fmla="*/ 2760837 w 3796821"/>
              <a:gd name="connsiteY14" fmla="*/ 1414101 h 2634006"/>
              <a:gd name="connsiteX15" fmla="*/ 3090949 w 3796821"/>
              <a:gd name="connsiteY15" fmla="*/ 1208650 h 2634006"/>
              <a:gd name="connsiteX16" fmla="*/ 2874957 w 3796821"/>
              <a:gd name="connsiteY16" fmla="*/ 1552438 h 2634006"/>
              <a:gd name="connsiteX17" fmla="*/ 3677576 w 3796821"/>
              <a:gd name="connsiteY17" fmla="*/ 896463 h 2634006"/>
              <a:gd name="connsiteX18" fmla="*/ 3302867 w 3796821"/>
              <a:gd name="connsiteY18" fmla="*/ 1432835 h 2634006"/>
              <a:gd name="connsiteX19" fmla="*/ 2733630 w 3796821"/>
              <a:gd name="connsiteY19" fmla="*/ 1968378 h 2634006"/>
              <a:gd name="connsiteX20" fmla="*/ 2457381 w 3796821"/>
              <a:gd name="connsiteY20" fmla="*/ 2288334 h 2634006"/>
              <a:gd name="connsiteX21" fmla="*/ 1063402 w 3796821"/>
              <a:gd name="connsiteY21" fmla="*/ 958189 h 2634006"/>
              <a:gd name="connsiteX22" fmla="*/ 2017411 w 3796821"/>
              <a:gd name="connsiteY22" fmla="*/ 1545228 h 2634006"/>
              <a:gd name="connsiteX23" fmla="*/ 2683543 w 3796821"/>
              <a:gd name="connsiteY23" fmla="*/ 2001522 h 2634006"/>
              <a:gd name="connsiteX24" fmla="*/ 3505474 w 3796821"/>
              <a:gd name="connsiteY24" fmla="*/ 2577503 h 2634006"/>
              <a:gd name="connsiteX25" fmla="*/ 1557672 w 3796821"/>
              <a:gd name="connsiteY25" fmla="*/ 2403725 h 2634006"/>
              <a:gd name="connsiteX26" fmla="*/ 61425 w 3796821"/>
              <a:gd name="connsiteY26" fmla="*/ 734096 h 2634006"/>
              <a:gd name="connsiteX27" fmla="*/ 0 w 3796821"/>
              <a:gd name="connsiteY27" fmla="*/ 1987681 h 2634006"/>
              <a:gd name="connsiteX0" fmla="*/ 2745383 w 3862246"/>
              <a:gd name="connsiteY0" fmla="*/ 0 h 2634006"/>
              <a:gd name="connsiteX1" fmla="*/ 1632027 w 3862246"/>
              <a:gd name="connsiteY1" fmla="*/ 70551 h 2634006"/>
              <a:gd name="connsiteX2" fmla="*/ 1229308 w 3862246"/>
              <a:gd name="connsiteY2" fmla="*/ 69442 h 2634006"/>
              <a:gd name="connsiteX3" fmla="*/ 1562607 w 3862246"/>
              <a:gd name="connsiteY3" fmla="*/ 1003250 h 2634006"/>
              <a:gd name="connsiteX4" fmla="*/ 2042828 w 3862246"/>
              <a:gd name="connsiteY4" fmla="*/ 1382777 h 2634006"/>
              <a:gd name="connsiteX5" fmla="*/ 2811949 w 3862246"/>
              <a:gd name="connsiteY5" fmla="*/ 1792708 h 2634006"/>
              <a:gd name="connsiteX6" fmla="*/ 3672858 w 3862246"/>
              <a:gd name="connsiteY6" fmla="*/ 2306281 h 2634006"/>
              <a:gd name="connsiteX7" fmla="*/ 3787630 w 3862246"/>
              <a:gd name="connsiteY7" fmla="*/ 2164438 h 2634006"/>
              <a:gd name="connsiteX8" fmla="*/ 2875980 w 3862246"/>
              <a:gd name="connsiteY8" fmla="*/ 317544 h 2634006"/>
              <a:gd name="connsiteX9" fmla="*/ 2397653 w 3862246"/>
              <a:gd name="connsiteY9" fmla="*/ 605307 h 2634006"/>
              <a:gd name="connsiteX10" fmla="*/ 2460455 w 3862246"/>
              <a:gd name="connsiteY10" fmla="*/ 822169 h 2634006"/>
              <a:gd name="connsiteX11" fmla="*/ 2493752 w 3862246"/>
              <a:gd name="connsiteY11" fmla="*/ 590216 h 2634006"/>
              <a:gd name="connsiteX12" fmla="*/ 3150949 w 3862246"/>
              <a:gd name="connsiteY12" fmla="*/ 809507 h 2634006"/>
              <a:gd name="connsiteX13" fmla="*/ 2802050 w 3862246"/>
              <a:gd name="connsiteY13" fmla="*/ 868037 h 2634006"/>
              <a:gd name="connsiteX14" fmla="*/ 2760837 w 3862246"/>
              <a:gd name="connsiteY14" fmla="*/ 1414101 h 2634006"/>
              <a:gd name="connsiteX15" fmla="*/ 3090949 w 3862246"/>
              <a:gd name="connsiteY15" fmla="*/ 1208650 h 2634006"/>
              <a:gd name="connsiteX16" fmla="*/ 2874957 w 3862246"/>
              <a:gd name="connsiteY16" fmla="*/ 1552438 h 2634006"/>
              <a:gd name="connsiteX17" fmla="*/ 3677576 w 3862246"/>
              <a:gd name="connsiteY17" fmla="*/ 896463 h 2634006"/>
              <a:gd name="connsiteX18" fmla="*/ 3302867 w 3862246"/>
              <a:gd name="connsiteY18" fmla="*/ 1432835 h 2634006"/>
              <a:gd name="connsiteX19" fmla="*/ 2733630 w 3862246"/>
              <a:gd name="connsiteY19" fmla="*/ 1968378 h 2634006"/>
              <a:gd name="connsiteX20" fmla="*/ 2457381 w 3862246"/>
              <a:gd name="connsiteY20" fmla="*/ 2288334 h 2634006"/>
              <a:gd name="connsiteX21" fmla="*/ 1063402 w 3862246"/>
              <a:gd name="connsiteY21" fmla="*/ 958189 h 2634006"/>
              <a:gd name="connsiteX22" fmla="*/ 2017411 w 3862246"/>
              <a:gd name="connsiteY22" fmla="*/ 1545228 h 2634006"/>
              <a:gd name="connsiteX23" fmla="*/ 2683543 w 3862246"/>
              <a:gd name="connsiteY23" fmla="*/ 2001522 h 2634006"/>
              <a:gd name="connsiteX24" fmla="*/ 3505474 w 3862246"/>
              <a:gd name="connsiteY24" fmla="*/ 2577503 h 2634006"/>
              <a:gd name="connsiteX25" fmla="*/ 1557672 w 3862246"/>
              <a:gd name="connsiteY25" fmla="*/ 2403725 h 2634006"/>
              <a:gd name="connsiteX26" fmla="*/ 61425 w 3862246"/>
              <a:gd name="connsiteY26" fmla="*/ 734096 h 2634006"/>
              <a:gd name="connsiteX27" fmla="*/ 0 w 3862246"/>
              <a:gd name="connsiteY27" fmla="*/ 1987681 h 2634006"/>
              <a:gd name="connsiteX0" fmla="*/ 2745383 w 3845959"/>
              <a:gd name="connsiteY0" fmla="*/ 0 h 2634006"/>
              <a:gd name="connsiteX1" fmla="*/ 1632027 w 3845959"/>
              <a:gd name="connsiteY1" fmla="*/ 70551 h 2634006"/>
              <a:gd name="connsiteX2" fmla="*/ 1229308 w 3845959"/>
              <a:gd name="connsiteY2" fmla="*/ 69442 h 2634006"/>
              <a:gd name="connsiteX3" fmla="*/ 1562607 w 3845959"/>
              <a:gd name="connsiteY3" fmla="*/ 1003250 h 2634006"/>
              <a:gd name="connsiteX4" fmla="*/ 2042828 w 3845959"/>
              <a:gd name="connsiteY4" fmla="*/ 1382777 h 2634006"/>
              <a:gd name="connsiteX5" fmla="*/ 2811949 w 3845959"/>
              <a:gd name="connsiteY5" fmla="*/ 1792708 h 2634006"/>
              <a:gd name="connsiteX6" fmla="*/ 3672858 w 3845959"/>
              <a:gd name="connsiteY6" fmla="*/ 2306281 h 2634006"/>
              <a:gd name="connsiteX7" fmla="*/ 3787630 w 3845959"/>
              <a:gd name="connsiteY7" fmla="*/ 2164438 h 2634006"/>
              <a:gd name="connsiteX8" fmla="*/ 2875980 w 3845959"/>
              <a:gd name="connsiteY8" fmla="*/ 317544 h 2634006"/>
              <a:gd name="connsiteX9" fmla="*/ 2397653 w 3845959"/>
              <a:gd name="connsiteY9" fmla="*/ 605307 h 2634006"/>
              <a:gd name="connsiteX10" fmla="*/ 2460455 w 3845959"/>
              <a:gd name="connsiteY10" fmla="*/ 822169 h 2634006"/>
              <a:gd name="connsiteX11" fmla="*/ 2493752 w 3845959"/>
              <a:gd name="connsiteY11" fmla="*/ 590216 h 2634006"/>
              <a:gd name="connsiteX12" fmla="*/ 3150949 w 3845959"/>
              <a:gd name="connsiteY12" fmla="*/ 809507 h 2634006"/>
              <a:gd name="connsiteX13" fmla="*/ 2802050 w 3845959"/>
              <a:gd name="connsiteY13" fmla="*/ 868037 h 2634006"/>
              <a:gd name="connsiteX14" fmla="*/ 2760837 w 3845959"/>
              <a:gd name="connsiteY14" fmla="*/ 1414101 h 2634006"/>
              <a:gd name="connsiteX15" fmla="*/ 3090949 w 3845959"/>
              <a:gd name="connsiteY15" fmla="*/ 1208650 h 2634006"/>
              <a:gd name="connsiteX16" fmla="*/ 2874957 w 3845959"/>
              <a:gd name="connsiteY16" fmla="*/ 1552438 h 2634006"/>
              <a:gd name="connsiteX17" fmla="*/ 3677576 w 3845959"/>
              <a:gd name="connsiteY17" fmla="*/ 896463 h 2634006"/>
              <a:gd name="connsiteX18" fmla="*/ 3302867 w 3845959"/>
              <a:gd name="connsiteY18" fmla="*/ 1432835 h 2634006"/>
              <a:gd name="connsiteX19" fmla="*/ 2733630 w 3845959"/>
              <a:gd name="connsiteY19" fmla="*/ 1968378 h 2634006"/>
              <a:gd name="connsiteX20" fmla="*/ 2457381 w 3845959"/>
              <a:gd name="connsiteY20" fmla="*/ 2288334 h 2634006"/>
              <a:gd name="connsiteX21" fmla="*/ 1063402 w 3845959"/>
              <a:gd name="connsiteY21" fmla="*/ 958189 h 2634006"/>
              <a:gd name="connsiteX22" fmla="*/ 2017411 w 3845959"/>
              <a:gd name="connsiteY22" fmla="*/ 1545228 h 2634006"/>
              <a:gd name="connsiteX23" fmla="*/ 2683543 w 3845959"/>
              <a:gd name="connsiteY23" fmla="*/ 2001522 h 2634006"/>
              <a:gd name="connsiteX24" fmla="*/ 3505474 w 3845959"/>
              <a:gd name="connsiteY24" fmla="*/ 2577503 h 2634006"/>
              <a:gd name="connsiteX25" fmla="*/ 1557672 w 3845959"/>
              <a:gd name="connsiteY25" fmla="*/ 2403725 h 2634006"/>
              <a:gd name="connsiteX26" fmla="*/ 61425 w 3845959"/>
              <a:gd name="connsiteY26" fmla="*/ 734096 h 2634006"/>
              <a:gd name="connsiteX27" fmla="*/ 0 w 3845959"/>
              <a:gd name="connsiteY27" fmla="*/ 1987681 h 2634006"/>
              <a:gd name="connsiteX0" fmla="*/ 2745383 w 3833855"/>
              <a:gd name="connsiteY0" fmla="*/ 0 h 2634006"/>
              <a:gd name="connsiteX1" fmla="*/ 1632027 w 3833855"/>
              <a:gd name="connsiteY1" fmla="*/ 70551 h 2634006"/>
              <a:gd name="connsiteX2" fmla="*/ 1229308 w 3833855"/>
              <a:gd name="connsiteY2" fmla="*/ 69442 h 2634006"/>
              <a:gd name="connsiteX3" fmla="*/ 1562607 w 3833855"/>
              <a:gd name="connsiteY3" fmla="*/ 1003250 h 2634006"/>
              <a:gd name="connsiteX4" fmla="*/ 2042828 w 3833855"/>
              <a:gd name="connsiteY4" fmla="*/ 1382777 h 2634006"/>
              <a:gd name="connsiteX5" fmla="*/ 2811949 w 3833855"/>
              <a:gd name="connsiteY5" fmla="*/ 1792708 h 2634006"/>
              <a:gd name="connsiteX6" fmla="*/ 3672858 w 3833855"/>
              <a:gd name="connsiteY6" fmla="*/ 2306281 h 2634006"/>
              <a:gd name="connsiteX7" fmla="*/ 3761924 w 3833855"/>
              <a:gd name="connsiteY7" fmla="*/ 1944101 h 2634006"/>
              <a:gd name="connsiteX8" fmla="*/ 2875980 w 3833855"/>
              <a:gd name="connsiteY8" fmla="*/ 317544 h 2634006"/>
              <a:gd name="connsiteX9" fmla="*/ 2397653 w 3833855"/>
              <a:gd name="connsiteY9" fmla="*/ 605307 h 2634006"/>
              <a:gd name="connsiteX10" fmla="*/ 2460455 w 3833855"/>
              <a:gd name="connsiteY10" fmla="*/ 822169 h 2634006"/>
              <a:gd name="connsiteX11" fmla="*/ 2493752 w 3833855"/>
              <a:gd name="connsiteY11" fmla="*/ 590216 h 2634006"/>
              <a:gd name="connsiteX12" fmla="*/ 3150949 w 3833855"/>
              <a:gd name="connsiteY12" fmla="*/ 809507 h 2634006"/>
              <a:gd name="connsiteX13" fmla="*/ 2802050 w 3833855"/>
              <a:gd name="connsiteY13" fmla="*/ 868037 h 2634006"/>
              <a:gd name="connsiteX14" fmla="*/ 2760837 w 3833855"/>
              <a:gd name="connsiteY14" fmla="*/ 1414101 h 2634006"/>
              <a:gd name="connsiteX15" fmla="*/ 3090949 w 3833855"/>
              <a:gd name="connsiteY15" fmla="*/ 1208650 h 2634006"/>
              <a:gd name="connsiteX16" fmla="*/ 2874957 w 3833855"/>
              <a:gd name="connsiteY16" fmla="*/ 1552438 h 2634006"/>
              <a:gd name="connsiteX17" fmla="*/ 3677576 w 3833855"/>
              <a:gd name="connsiteY17" fmla="*/ 896463 h 2634006"/>
              <a:gd name="connsiteX18" fmla="*/ 3302867 w 3833855"/>
              <a:gd name="connsiteY18" fmla="*/ 1432835 h 2634006"/>
              <a:gd name="connsiteX19" fmla="*/ 2733630 w 3833855"/>
              <a:gd name="connsiteY19" fmla="*/ 1968378 h 2634006"/>
              <a:gd name="connsiteX20" fmla="*/ 2457381 w 3833855"/>
              <a:gd name="connsiteY20" fmla="*/ 2288334 h 2634006"/>
              <a:gd name="connsiteX21" fmla="*/ 1063402 w 3833855"/>
              <a:gd name="connsiteY21" fmla="*/ 958189 h 2634006"/>
              <a:gd name="connsiteX22" fmla="*/ 2017411 w 3833855"/>
              <a:gd name="connsiteY22" fmla="*/ 1545228 h 2634006"/>
              <a:gd name="connsiteX23" fmla="*/ 2683543 w 3833855"/>
              <a:gd name="connsiteY23" fmla="*/ 2001522 h 2634006"/>
              <a:gd name="connsiteX24" fmla="*/ 3505474 w 3833855"/>
              <a:gd name="connsiteY24" fmla="*/ 2577503 h 2634006"/>
              <a:gd name="connsiteX25" fmla="*/ 1557672 w 3833855"/>
              <a:gd name="connsiteY25" fmla="*/ 2403725 h 2634006"/>
              <a:gd name="connsiteX26" fmla="*/ 61425 w 3833855"/>
              <a:gd name="connsiteY26" fmla="*/ 734096 h 2634006"/>
              <a:gd name="connsiteX27" fmla="*/ 0 w 3833855"/>
              <a:gd name="connsiteY27" fmla="*/ 1987681 h 2634006"/>
              <a:gd name="connsiteX0" fmla="*/ 2745383 w 4038561"/>
              <a:gd name="connsiteY0" fmla="*/ 0 h 2634006"/>
              <a:gd name="connsiteX1" fmla="*/ 1632027 w 4038561"/>
              <a:gd name="connsiteY1" fmla="*/ 70551 h 2634006"/>
              <a:gd name="connsiteX2" fmla="*/ 1229308 w 4038561"/>
              <a:gd name="connsiteY2" fmla="*/ 69442 h 2634006"/>
              <a:gd name="connsiteX3" fmla="*/ 1562607 w 4038561"/>
              <a:gd name="connsiteY3" fmla="*/ 1003250 h 2634006"/>
              <a:gd name="connsiteX4" fmla="*/ 2042828 w 4038561"/>
              <a:gd name="connsiteY4" fmla="*/ 1382777 h 2634006"/>
              <a:gd name="connsiteX5" fmla="*/ 2811949 w 4038561"/>
              <a:gd name="connsiteY5" fmla="*/ 1792708 h 2634006"/>
              <a:gd name="connsiteX6" fmla="*/ 3672858 w 4038561"/>
              <a:gd name="connsiteY6" fmla="*/ 2306281 h 2634006"/>
              <a:gd name="connsiteX7" fmla="*/ 3761924 w 4038561"/>
              <a:gd name="connsiteY7" fmla="*/ 1944101 h 2634006"/>
              <a:gd name="connsiteX8" fmla="*/ 4001041 w 4038561"/>
              <a:gd name="connsiteY8" fmla="*/ 749550 h 2634006"/>
              <a:gd name="connsiteX9" fmla="*/ 2875980 w 4038561"/>
              <a:gd name="connsiteY9" fmla="*/ 317544 h 2634006"/>
              <a:gd name="connsiteX10" fmla="*/ 2397653 w 4038561"/>
              <a:gd name="connsiteY10" fmla="*/ 605307 h 2634006"/>
              <a:gd name="connsiteX11" fmla="*/ 2460455 w 4038561"/>
              <a:gd name="connsiteY11" fmla="*/ 822169 h 2634006"/>
              <a:gd name="connsiteX12" fmla="*/ 2493752 w 4038561"/>
              <a:gd name="connsiteY12" fmla="*/ 590216 h 2634006"/>
              <a:gd name="connsiteX13" fmla="*/ 3150949 w 4038561"/>
              <a:gd name="connsiteY13" fmla="*/ 809507 h 2634006"/>
              <a:gd name="connsiteX14" fmla="*/ 2802050 w 4038561"/>
              <a:gd name="connsiteY14" fmla="*/ 868037 h 2634006"/>
              <a:gd name="connsiteX15" fmla="*/ 2760837 w 4038561"/>
              <a:gd name="connsiteY15" fmla="*/ 1414101 h 2634006"/>
              <a:gd name="connsiteX16" fmla="*/ 3090949 w 4038561"/>
              <a:gd name="connsiteY16" fmla="*/ 1208650 h 2634006"/>
              <a:gd name="connsiteX17" fmla="*/ 2874957 w 4038561"/>
              <a:gd name="connsiteY17" fmla="*/ 1552438 h 2634006"/>
              <a:gd name="connsiteX18" fmla="*/ 3677576 w 4038561"/>
              <a:gd name="connsiteY18" fmla="*/ 896463 h 2634006"/>
              <a:gd name="connsiteX19" fmla="*/ 3302867 w 4038561"/>
              <a:gd name="connsiteY19" fmla="*/ 1432835 h 2634006"/>
              <a:gd name="connsiteX20" fmla="*/ 2733630 w 4038561"/>
              <a:gd name="connsiteY20" fmla="*/ 1968378 h 2634006"/>
              <a:gd name="connsiteX21" fmla="*/ 2457381 w 4038561"/>
              <a:gd name="connsiteY21" fmla="*/ 2288334 h 2634006"/>
              <a:gd name="connsiteX22" fmla="*/ 1063402 w 4038561"/>
              <a:gd name="connsiteY22" fmla="*/ 958189 h 2634006"/>
              <a:gd name="connsiteX23" fmla="*/ 2017411 w 4038561"/>
              <a:gd name="connsiteY23" fmla="*/ 1545228 h 2634006"/>
              <a:gd name="connsiteX24" fmla="*/ 2683543 w 4038561"/>
              <a:gd name="connsiteY24" fmla="*/ 2001522 h 2634006"/>
              <a:gd name="connsiteX25" fmla="*/ 3505474 w 4038561"/>
              <a:gd name="connsiteY25" fmla="*/ 2577503 h 2634006"/>
              <a:gd name="connsiteX26" fmla="*/ 1557672 w 4038561"/>
              <a:gd name="connsiteY26" fmla="*/ 2403725 h 2634006"/>
              <a:gd name="connsiteX27" fmla="*/ 61425 w 4038561"/>
              <a:gd name="connsiteY27" fmla="*/ 734096 h 2634006"/>
              <a:gd name="connsiteX28" fmla="*/ 0 w 4038561"/>
              <a:gd name="connsiteY28" fmla="*/ 1987681 h 2634006"/>
              <a:gd name="connsiteX0" fmla="*/ 2745383 w 4038561"/>
              <a:gd name="connsiteY0" fmla="*/ 0 h 2634006"/>
              <a:gd name="connsiteX1" fmla="*/ 1632027 w 4038561"/>
              <a:gd name="connsiteY1" fmla="*/ 70551 h 2634006"/>
              <a:gd name="connsiteX2" fmla="*/ 1229308 w 4038561"/>
              <a:gd name="connsiteY2" fmla="*/ 69442 h 2634006"/>
              <a:gd name="connsiteX3" fmla="*/ 1562607 w 4038561"/>
              <a:gd name="connsiteY3" fmla="*/ 1003250 h 2634006"/>
              <a:gd name="connsiteX4" fmla="*/ 2042828 w 4038561"/>
              <a:gd name="connsiteY4" fmla="*/ 1382777 h 2634006"/>
              <a:gd name="connsiteX5" fmla="*/ 2811949 w 4038561"/>
              <a:gd name="connsiteY5" fmla="*/ 1792708 h 2634006"/>
              <a:gd name="connsiteX6" fmla="*/ 3672858 w 4038561"/>
              <a:gd name="connsiteY6" fmla="*/ 2306281 h 2634006"/>
              <a:gd name="connsiteX7" fmla="*/ 3761924 w 4038561"/>
              <a:gd name="connsiteY7" fmla="*/ 1944101 h 2634006"/>
              <a:gd name="connsiteX8" fmla="*/ 4001041 w 4038561"/>
              <a:gd name="connsiteY8" fmla="*/ 749550 h 2634006"/>
              <a:gd name="connsiteX9" fmla="*/ 2875980 w 4038561"/>
              <a:gd name="connsiteY9" fmla="*/ 317544 h 2634006"/>
              <a:gd name="connsiteX10" fmla="*/ 2397653 w 4038561"/>
              <a:gd name="connsiteY10" fmla="*/ 605307 h 2634006"/>
              <a:gd name="connsiteX11" fmla="*/ 2460455 w 4038561"/>
              <a:gd name="connsiteY11" fmla="*/ 822169 h 2634006"/>
              <a:gd name="connsiteX12" fmla="*/ 2442340 w 4038561"/>
              <a:gd name="connsiteY12" fmla="*/ 1236539 h 2634006"/>
              <a:gd name="connsiteX13" fmla="*/ 3150949 w 4038561"/>
              <a:gd name="connsiteY13" fmla="*/ 809507 h 2634006"/>
              <a:gd name="connsiteX14" fmla="*/ 2802050 w 4038561"/>
              <a:gd name="connsiteY14" fmla="*/ 868037 h 2634006"/>
              <a:gd name="connsiteX15" fmla="*/ 2760837 w 4038561"/>
              <a:gd name="connsiteY15" fmla="*/ 1414101 h 2634006"/>
              <a:gd name="connsiteX16" fmla="*/ 3090949 w 4038561"/>
              <a:gd name="connsiteY16" fmla="*/ 1208650 h 2634006"/>
              <a:gd name="connsiteX17" fmla="*/ 2874957 w 4038561"/>
              <a:gd name="connsiteY17" fmla="*/ 1552438 h 2634006"/>
              <a:gd name="connsiteX18" fmla="*/ 3677576 w 4038561"/>
              <a:gd name="connsiteY18" fmla="*/ 896463 h 2634006"/>
              <a:gd name="connsiteX19" fmla="*/ 3302867 w 4038561"/>
              <a:gd name="connsiteY19" fmla="*/ 1432835 h 2634006"/>
              <a:gd name="connsiteX20" fmla="*/ 2733630 w 4038561"/>
              <a:gd name="connsiteY20" fmla="*/ 1968378 h 2634006"/>
              <a:gd name="connsiteX21" fmla="*/ 2457381 w 4038561"/>
              <a:gd name="connsiteY21" fmla="*/ 2288334 h 2634006"/>
              <a:gd name="connsiteX22" fmla="*/ 1063402 w 4038561"/>
              <a:gd name="connsiteY22" fmla="*/ 958189 h 2634006"/>
              <a:gd name="connsiteX23" fmla="*/ 2017411 w 4038561"/>
              <a:gd name="connsiteY23" fmla="*/ 1545228 h 2634006"/>
              <a:gd name="connsiteX24" fmla="*/ 2683543 w 4038561"/>
              <a:gd name="connsiteY24" fmla="*/ 2001522 h 2634006"/>
              <a:gd name="connsiteX25" fmla="*/ 3505474 w 4038561"/>
              <a:gd name="connsiteY25" fmla="*/ 2577503 h 2634006"/>
              <a:gd name="connsiteX26" fmla="*/ 1557672 w 4038561"/>
              <a:gd name="connsiteY26" fmla="*/ 2403725 h 2634006"/>
              <a:gd name="connsiteX27" fmla="*/ 61425 w 4038561"/>
              <a:gd name="connsiteY27" fmla="*/ 734096 h 2634006"/>
              <a:gd name="connsiteX28" fmla="*/ 0 w 4038561"/>
              <a:gd name="connsiteY28" fmla="*/ 1987681 h 2634006"/>
              <a:gd name="connsiteX0" fmla="*/ 2745383 w 4038561"/>
              <a:gd name="connsiteY0" fmla="*/ 0 h 2634006"/>
              <a:gd name="connsiteX1" fmla="*/ 1632027 w 4038561"/>
              <a:gd name="connsiteY1" fmla="*/ 70551 h 2634006"/>
              <a:gd name="connsiteX2" fmla="*/ 1229308 w 4038561"/>
              <a:gd name="connsiteY2" fmla="*/ 69442 h 2634006"/>
              <a:gd name="connsiteX3" fmla="*/ 1562607 w 4038561"/>
              <a:gd name="connsiteY3" fmla="*/ 1003250 h 2634006"/>
              <a:gd name="connsiteX4" fmla="*/ 2042828 w 4038561"/>
              <a:gd name="connsiteY4" fmla="*/ 1382777 h 2634006"/>
              <a:gd name="connsiteX5" fmla="*/ 2811949 w 4038561"/>
              <a:gd name="connsiteY5" fmla="*/ 1792708 h 2634006"/>
              <a:gd name="connsiteX6" fmla="*/ 3672858 w 4038561"/>
              <a:gd name="connsiteY6" fmla="*/ 2306281 h 2634006"/>
              <a:gd name="connsiteX7" fmla="*/ 3761924 w 4038561"/>
              <a:gd name="connsiteY7" fmla="*/ 1944101 h 2634006"/>
              <a:gd name="connsiteX8" fmla="*/ 4001041 w 4038561"/>
              <a:gd name="connsiteY8" fmla="*/ 749550 h 2634006"/>
              <a:gd name="connsiteX9" fmla="*/ 2875980 w 4038561"/>
              <a:gd name="connsiteY9" fmla="*/ 317544 h 2634006"/>
              <a:gd name="connsiteX10" fmla="*/ 2397653 w 4038561"/>
              <a:gd name="connsiteY10" fmla="*/ 605307 h 2634006"/>
              <a:gd name="connsiteX11" fmla="*/ 2460455 w 4038561"/>
              <a:gd name="connsiteY11" fmla="*/ 822169 h 2634006"/>
              <a:gd name="connsiteX12" fmla="*/ 2442340 w 4038561"/>
              <a:gd name="connsiteY12" fmla="*/ 1236539 h 2634006"/>
              <a:gd name="connsiteX13" fmla="*/ 3150949 w 4038561"/>
              <a:gd name="connsiteY13" fmla="*/ 809507 h 2634006"/>
              <a:gd name="connsiteX14" fmla="*/ 2802050 w 4038561"/>
              <a:gd name="connsiteY14" fmla="*/ 868037 h 2634006"/>
              <a:gd name="connsiteX15" fmla="*/ 2760837 w 4038561"/>
              <a:gd name="connsiteY15" fmla="*/ 1414101 h 2634006"/>
              <a:gd name="connsiteX16" fmla="*/ 3090949 w 4038561"/>
              <a:gd name="connsiteY16" fmla="*/ 1208650 h 2634006"/>
              <a:gd name="connsiteX17" fmla="*/ 2874957 w 4038561"/>
              <a:gd name="connsiteY17" fmla="*/ 1552438 h 2634006"/>
              <a:gd name="connsiteX18" fmla="*/ 3104699 w 4038561"/>
              <a:gd name="connsiteY18" fmla="*/ 1513408 h 2634006"/>
              <a:gd name="connsiteX19" fmla="*/ 3302867 w 4038561"/>
              <a:gd name="connsiteY19" fmla="*/ 1432835 h 2634006"/>
              <a:gd name="connsiteX20" fmla="*/ 2733630 w 4038561"/>
              <a:gd name="connsiteY20" fmla="*/ 1968378 h 2634006"/>
              <a:gd name="connsiteX21" fmla="*/ 2457381 w 4038561"/>
              <a:gd name="connsiteY21" fmla="*/ 2288334 h 2634006"/>
              <a:gd name="connsiteX22" fmla="*/ 1063402 w 4038561"/>
              <a:gd name="connsiteY22" fmla="*/ 958189 h 2634006"/>
              <a:gd name="connsiteX23" fmla="*/ 2017411 w 4038561"/>
              <a:gd name="connsiteY23" fmla="*/ 1545228 h 2634006"/>
              <a:gd name="connsiteX24" fmla="*/ 2683543 w 4038561"/>
              <a:gd name="connsiteY24" fmla="*/ 2001522 h 2634006"/>
              <a:gd name="connsiteX25" fmla="*/ 3505474 w 4038561"/>
              <a:gd name="connsiteY25" fmla="*/ 2577503 h 2634006"/>
              <a:gd name="connsiteX26" fmla="*/ 1557672 w 4038561"/>
              <a:gd name="connsiteY26" fmla="*/ 2403725 h 2634006"/>
              <a:gd name="connsiteX27" fmla="*/ 61425 w 4038561"/>
              <a:gd name="connsiteY27" fmla="*/ 734096 h 2634006"/>
              <a:gd name="connsiteX28" fmla="*/ 0 w 4038561"/>
              <a:gd name="connsiteY28" fmla="*/ 1987681 h 2634006"/>
              <a:gd name="connsiteX0" fmla="*/ 2745383 w 4031718"/>
              <a:gd name="connsiteY0" fmla="*/ 0 h 2634006"/>
              <a:gd name="connsiteX1" fmla="*/ 1632027 w 4031718"/>
              <a:gd name="connsiteY1" fmla="*/ 70551 h 2634006"/>
              <a:gd name="connsiteX2" fmla="*/ 1229308 w 4031718"/>
              <a:gd name="connsiteY2" fmla="*/ 69442 h 2634006"/>
              <a:gd name="connsiteX3" fmla="*/ 1562607 w 4031718"/>
              <a:gd name="connsiteY3" fmla="*/ 1003250 h 2634006"/>
              <a:gd name="connsiteX4" fmla="*/ 2042828 w 4031718"/>
              <a:gd name="connsiteY4" fmla="*/ 1382777 h 2634006"/>
              <a:gd name="connsiteX5" fmla="*/ 2811949 w 4031718"/>
              <a:gd name="connsiteY5" fmla="*/ 1792708 h 2634006"/>
              <a:gd name="connsiteX6" fmla="*/ 3672858 w 4031718"/>
              <a:gd name="connsiteY6" fmla="*/ 2306281 h 2634006"/>
              <a:gd name="connsiteX7" fmla="*/ 3761924 w 4031718"/>
              <a:gd name="connsiteY7" fmla="*/ 1944101 h 2634006"/>
              <a:gd name="connsiteX8" fmla="*/ 4001041 w 4031718"/>
              <a:gd name="connsiteY8" fmla="*/ 749550 h 2634006"/>
              <a:gd name="connsiteX9" fmla="*/ 2875980 w 4031718"/>
              <a:gd name="connsiteY9" fmla="*/ 317544 h 2634006"/>
              <a:gd name="connsiteX10" fmla="*/ 2397653 w 4031718"/>
              <a:gd name="connsiteY10" fmla="*/ 605307 h 2634006"/>
              <a:gd name="connsiteX11" fmla="*/ 2460455 w 4031718"/>
              <a:gd name="connsiteY11" fmla="*/ 822169 h 2634006"/>
              <a:gd name="connsiteX12" fmla="*/ 2442340 w 4031718"/>
              <a:gd name="connsiteY12" fmla="*/ 1236539 h 2634006"/>
              <a:gd name="connsiteX13" fmla="*/ 3150949 w 4031718"/>
              <a:gd name="connsiteY13" fmla="*/ 809507 h 2634006"/>
              <a:gd name="connsiteX14" fmla="*/ 2802050 w 4031718"/>
              <a:gd name="connsiteY14" fmla="*/ 868037 h 2634006"/>
              <a:gd name="connsiteX15" fmla="*/ 2760837 w 4031718"/>
              <a:gd name="connsiteY15" fmla="*/ 1414101 h 2634006"/>
              <a:gd name="connsiteX16" fmla="*/ 3090949 w 4031718"/>
              <a:gd name="connsiteY16" fmla="*/ 1208650 h 2634006"/>
              <a:gd name="connsiteX17" fmla="*/ 2874957 w 4031718"/>
              <a:gd name="connsiteY17" fmla="*/ 1552438 h 2634006"/>
              <a:gd name="connsiteX18" fmla="*/ 3104699 w 4031718"/>
              <a:gd name="connsiteY18" fmla="*/ 1513408 h 2634006"/>
              <a:gd name="connsiteX19" fmla="*/ 3302867 w 4031718"/>
              <a:gd name="connsiteY19" fmla="*/ 1432835 h 2634006"/>
              <a:gd name="connsiteX20" fmla="*/ 2733630 w 4031718"/>
              <a:gd name="connsiteY20" fmla="*/ 1968378 h 2634006"/>
              <a:gd name="connsiteX21" fmla="*/ 2457381 w 4031718"/>
              <a:gd name="connsiteY21" fmla="*/ 2288334 h 2634006"/>
              <a:gd name="connsiteX22" fmla="*/ 1063402 w 4031718"/>
              <a:gd name="connsiteY22" fmla="*/ 958189 h 2634006"/>
              <a:gd name="connsiteX23" fmla="*/ 2017411 w 4031718"/>
              <a:gd name="connsiteY23" fmla="*/ 1545228 h 2634006"/>
              <a:gd name="connsiteX24" fmla="*/ 2683543 w 4031718"/>
              <a:gd name="connsiteY24" fmla="*/ 2001522 h 2634006"/>
              <a:gd name="connsiteX25" fmla="*/ 3505474 w 4031718"/>
              <a:gd name="connsiteY25" fmla="*/ 2577503 h 2634006"/>
              <a:gd name="connsiteX26" fmla="*/ 1557672 w 4031718"/>
              <a:gd name="connsiteY26" fmla="*/ 2403725 h 2634006"/>
              <a:gd name="connsiteX27" fmla="*/ 61425 w 4031718"/>
              <a:gd name="connsiteY27" fmla="*/ 734096 h 2634006"/>
              <a:gd name="connsiteX28" fmla="*/ 0 w 4031718"/>
              <a:gd name="connsiteY28" fmla="*/ 1987681 h 2634006"/>
              <a:gd name="connsiteX0" fmla="*/ 2745383 w 3804015"/>
              <a:gd name="connsiteY0" fmla="*/ 0 h 2634006"/>
              <a:gd name="connsiteX1" fmla="*/ 1632027 w 3804015"/>
              <a:gd name="connsiteY1" fmla="*/ 70551 h 2634006"/>
              <a:gd name="connsiteX2" fmla="*/ 1229308 w 3804015"/>
              <a:gd name="connsiteY2" fmla="*/ 69442 h 2634006"/>
              <a:gd name="connsiteX3" fmla="*/ 1562607 w 3804015"/>
              <a:gd name="connsiteY3" fmla="*/ 1003250 h 2634006"/>
              <a:gd name="connsiteX4" fmla="*/ 2042828 w 3804015"/>
              <a:gd name="connsiteY4" fmla="*/ 1382777 h 2634006"/>
              <a:gd name="connsiteX5" fmla="*/ 2811949 w 3804015"/>
              <a:gd name="connsiteY5" fmla="*/ 1792708 h 2634006"/>
              <a:gd name="connsiteX6" fmla="*/ 3672858 w 3804015"/>
              <a:gd name="connsiteY6" fmla="*/ 2306281 h 2634006"/>
              <a:gd name="connsiteX7" fmla="*/ 3761924 w 3804015"/>
              <a:gd name="connsiteY7" fmla="*/ 1944101 h 2634006"/>
              <a:gd name="connsiteX8" fmla="*/ 3286147 w 3804015"/>
              <a:gd name="connsiteY8" fmla="*/ 1136092 h 2634006"/>
              <a:gd name="connsiteX9" fmla="*/ 2875980 w 3804015"/>
              <a:gd name="connsiteY9" fmla="*/ 317544 h 2634006"/>
              <a:gd name="connsiteX10" fmla="*/ 2397653 w 3804015"/>
              <a:gd name="connsiteY10" fmla="*/ 605307 h 2634006"/>
              <a:gd name="connsiteX11" fmla="*/ 2460455 w 3804015"/>
              <a:gd name="connsiteY11" fmla="*/ 822169 h 2634006"/>
              <a:gd name="connsiteX12" fmla="*/ 2442340 w 3804015"/>
              <a:gd name="connsiteY12" fmla="*/ 1236539 h 2634006"/>
              <a:gd name="connsiteX13" fmla="*/ 3150949 w 3804015"/>
              <a:gd name="connsiteY13" fmla="*/ 809507 h 2634006"/>
              <a:gd name="connsiteX14" fmla="*/ 2802050 w 3804015"/>
              <a:gd name="connsiteY14" fmla="*/ 868037 h 2634006"/>
              <a:gd name="connsiteX15" fmla="*/ 2760837 w 3804015"/>
              <a:gd name="connsiteY15" fmla="*/ 1414101 h 2634006"/>
              <a:gd name="connsiteX16" fmla="*/ 3090949 w 3804015"/>
              <a:gd name="connsiteY16" fmla="*/ 1208650 h 2634006"/>
              <a:gd name="connsiteX17" fmla="*/ 2874957 w 3804015"/>
              <a:gd name="connsiteY17" fmla="*/ 1552438 h 2634006"/>
              <a:gd name="connsiteX18" fmla="*/ 3104699 w 3804015"/>
              <a:gd name="connsiteY18" fmla="*/ 1513408 h 2634006"/>
              <a:gd name="connsiteX19" fmla="*/ 3302867 w 3804015"/>
              <a:gd name="connsiteY19" fmla="*/ 1432835 h 2634006"/>
              <a:gd name="connsiteX20" fmla="*/ 2733630 w 3804015"/>
              <a:gd name="connsiteY20" fmla="*/ 1968378 h 2634006"/>
              <a:gd name="connsiteX21" fmla="*/ 2457381 w 3804015"/>
              <a:gd name="connsiteY21" fmla="*/ 2288334 h 2634006"/>
              <a:gd name="connsiteX22" fmla="*/ 1063402 w 3804015"/>
              <a:gd name="connsiteY22" fmla="*/ 958189 h 2634006"/>
              <a:gd name="connsiteX23" fmla="*/ 2017411 w 3804015"/>
              <a:gd name="connsiteY23" fmla="*/ 1545228 h 2634006"/>
              <a:gd name="connsiteX24" fmla="*/ 2683543 w 3804015"/>
              <a:gd name="connsiteY24" fmla="*/ 2001522 h 2634006"/>
              <a:gd name="connsiteX25" fmla="*/ 3505474 w 3804015"/>
              <a:gd name="connsiteY25" fmla="*/ 2577503 h 2634006"/>
              <a:gd name="connsiteX26" fmla="*/ 1557672 w 3804015"/>
              <a:gd name="connsiteY26" fmla="*/ 2403725 h 2634006"/>
              <a:gd name="connsiteX27" fmla="*/ 61425 w 3804015"/>
              <a:gd name="connsiteY27" fmla="*/ 734096 h 2634006"/>
              <a:gd name="connsiteX28" fmla="*/ 0 w 3804015"/>
              <a:gd name="connsiteY28" fmla="*/ 1987681 h 2634006"/>
              <a:gd name="connsiteX0" fmla="*/ 2745383 w 3800732"/>
              <a:gd name="connsiteY0" fmla="*/ 0 h 2634006"/>
              <a:gd name="connsiteX1" fmla="*/ 1632027 w 3800732"/>
              <a:gd name="connsiteY1" fmla="*/ 70551 h 2634006"/>
              <a:gd name="connsiteX2" fmla="*/ 1229308 w 3800732"/>
              <a:gd name="connsiteY2" fmla="*/ 69442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3150949 w 3800732"/>
              <a:gd name="connsiteY13" fmla="*/ 809507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1632027 w 3800732"/>
              <a:gd name="connsiteY1" fmla="*/ 70551 h 2634006"/>
              <a:gd name="connsiteX2" fmla="*/ 1229308 w 3800732"/>
              <a:gd name="connsiteY2" fmla="*/ 69442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3150949 w 3800732"/>
              <a:gd name="connsiteY13" fmla="*/ 809507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1632027 w 3800732"/>
              <a:gd name="connsiteY1" fmla="*/ 70551 h 2634006"/>
              <a:gd name="connsiteX2" fmla="*/ 1229308 w 3800732"/>
              <a:gd name="connsiteY2" fmla="*/ 69442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229308 w 3800732"/>
              <a:gd name="connsiteY2" fmla="*/ 69442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65231 h 2699237"/>
              <a:gd name="connsiteX1" fmla="*/ 2238856 w 3800732"/>
              <a:gd name="connsiteY1" fmla="*/ 223066 h 2699237"/>
              <a:gd name="connsiteX2" fmla="*/ 1511941 w 3800732"/>
              <a:gd name="connsiteY2" fmla="*/ 217800 h 2699237"/>
              <a:gd name="connsiteX3" fmla="*/ 1334007 w 3800732"/>
              <a:gd name="connsiteY3" fmla="*/ 66797 h 2699237"/>
              <a:gd name="connsiteX4" fmla="*/ 2042828 w 3800732"/>
              <a:gd name="connsiteY4" fmla="*/ 1448008 h 2699237"/>
              <a:gd name="connsiteX5" fmla="*/ 2811949 w 3800732"/>
              <a:gd name="connsiteY5" fmla="*/ 1857939 h 2699237"/>
              <a:gd name="connsiteX6" fmla="*/ 3672858 w 3800732"/>
              <a:gd name="connsiteY6" fmla="*/ 2371512 h 2699237"/>
              <a:gd name="connsiteX7" fmla="*/ 3761924 w 3800732"/>
              <a:gd name="connsiteY7" fmla="*/ 2009332 h 2699237"/>
              <a:gd name="connsiteX8" fmla="*/ 3331867 w 3800732"/>
              <a:gd name="connsiteY8" fmla="*/ 1201323 h 2699237"/>
              <a:gd name="connsiteX9" fmla="*/ 2875980 w 3800732"/>
              <a:gd name="connsiteY9" fmla="*/ 382775 h 2699237"/>
              <a:gd name="connsiteX10" fmla="*/ 2397653 w 3800732"/>
              <a:gd name="connsiteY10" fmla="*/ 670538 h 2699237"/>
              <a:gd name="connsiteX11" fmla="*/ 2460455 w 3800732"/>
              <a:gd name="connsiteY11" fmla="*/ 887400 h 2699237"/>
              <a:gd name="connsiteX12" fmla="*/ 2442340 w 3800732"/>
              <a:gd name="connsiteY12" fmla="*/ 1301770 h 2699237"/>
              <a:gd name="connsiteX13" fmla="*/ 2170047 w 3800732"/>
              <a:gd name="connsiteY13" fmla="*/ 1111651 h 2699237"/>
              <a:gd name="connsiteX14" fmla="*/ 2802050 w 3800732"/>
              <a:gd name="connsiteY14" fmla="*/ 933268 h 2699237"/>
              <a:gd name="connsiteX15" fmla="*/ 2760837 w 3800732"/>
              <a:gd name="connsiteY15" fmla="*/ 1479332 h 2699237"/>
              <a:gd name="connsiteX16" fmla="*/ 3090949 w 3800732"/>
              <a:gd name="connsiteY16" fmla="*/ 1273881 h 2699237"/>
              <a:gd name="connsiteX17" fmla="*/ 2874957 w 3800732"/>
              <a:gd name="connsiteY17" fmla="*/ 1617669 h 2699237"/>
              <a:gd name="connsiteX18" fmla="*/ 3104699 w 3800732"/>
              <a:gd name="connsiteY18" fmla="*/ 1578639 h 2699237"/>
              <a:gd name="connsiteX19" fmla="*/ 3302867 w 3800732"/>
              <a:gd name="connsiteY19" fmla="*/ 1498066 h 2699237"/>
              <a:gd name="connsiteX20" fmla="*/ 2733630 w 3800732"/>
              <a:gd name="connsiteY20" fmla="*/ 2033609 h 2699237"/>
              <a:gd name="connsiteX21" fmla="*/ 2457381 w 3800732"/>
              <a:gd name="connsiteY21" fmla="*/ 2353565 h 2699237"/>
              <a:gd name="connsiteX22" fmla="*/ 1063402 w 3800732"/>
              <a:gd name="connsiteY22" fmla="*/ 1023420 h 2699237"/>
              <a:gd name="connsiteX23" fmla="*/ 2017411 w 3800732"/>
              <a:gd name="connsiteY23" fmla="*/ 1610459 h 2699237"/>
              <a:gd name="connsiteX24" fmla="*/ 2683543 w 3800732"/>
              <a:gd name="connsiteY24" fmla="*/ 2066753 h 2699237"/>
              <a:gd name="connsiteX25" fmla="*/ 3505474 w 3800732"/>
              <a:gd name="connsiteY25" fmla="*/ 2642734 h 2699237"/>
              <a:gd name="connsiteX26" fmla="*/ 1557672 w 3800732"/>
              <a:gd name="connsiteY26" fmla="*/ 2468956 h 2699237"/>
              <a:gd name="connsiteX27" fmla="*/ 61425 w 3800732"/>
              <a:gd name="connsiteY27" fmla="*/ 799327 h 2699237"/>
              <a:gd name="connsiteX28" fmla="*/ 0 w 3800732"/>
              <a:gd name="connsiteY28" fmla="*/ 2052912 h 2699237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334007 w 3800732"/>
              <a:gd name="connsiteY3" fmla="*/ 1566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363101 w 3800732"/>
              <a:gd name="connsiteY3" fmla="*/ 26504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71244 h 2705250"/>
              <a:gd name="connsiteX1" fmla="*/ 2238856 w 3800732"/>
              <a:gd name="connsiteY1" fmla="*/ 229079 h 2705250"/>
              <a:gd name="connsiteX2" fmla="*/ 1511941 w 3800732"/>
              <a:gd name="connsiteY2" fmla="*/ 223813 h 2705250"/>
              <a:gd name="connsiteX3" fmla="*/ 1363101 w 3800732"/>
              <a:gd name="connsiteY3" fmla="*/ 97748 h 2705250"/>
              <a:gd name="connsiteX4" fmla="*/ 1203242 w 3800732"/>
              <a:gd name="connsiteY4" fmla="*/ 148923 h 2705250"/>
              <a:gd name="connsiteX5" fmla="*/ 2811949 w 3800732"/>
              <a:gd name="connsiteY5" fmla="*/ 1863952 h 2705250"/>
              <a:gd name="connsiteX6" fmla="*/ 3672858 w 3800732"/>
              <a:gd name="connsiteY6" fmla="*/ 2377525 h 2705250"/>
              <a:gd name="connsiteX7" fmla="*/ 3761924 w 3800732"/>
              <a:gd name="connsiteY7" fmla="*/ 2015345 h 2705250"/>
              <a:gd name="connsiteX8" fmla="*/ 3331867 w 3800732"/>
              <a:gd name="connsiteY8" fmla="*/ 1207336 h 2705250"/>
              <a:gd name="connsiteX9" fmla="*/ 2875980 w 3800732"/>
              <a:gd name="connsiteY9" fmla="*/ 388788 h 2705250"/>
              <a:gd name="connsiteX10" fmla="*/ 2397653 w 3800732"/>
              <a:gd name="connsiteY10" fmla="*/ 676551 h 2705250"/>
              <a:gd name="connsiteX11" fmla="*/ 2460455 w 3800732"/>
              <a:gd name="connsiteY11" fmla="*/ 893413 h 2705250"/>
              <a:gd name="connsiteX12" fmla="*/ 2442340 w 3800732"/>
              <a:gd name="connsiteY12" fmla="*/ 1307783 h 2705250"/>
              <a:gd name="connsiteX13" fmla="*/ 2170047 w 3800732"/>
              <a:gd name="connsiteY13" fmla="*/ 1117664 h 2705250"/>
              <a:gd name="connsiteX14" fmla="*/ 2802050 w 3800732"/>
              <a:gd name="connsiteY14" fmla="*/ 939281 h 2705250"/>
              <a:gd name="connsiteX15" fmla="*/ 2760837 w 3800732"/>
              <a:gd name="connsiteY15" fmla="*/ 1485345 h 2705250"/>
              <a:gd name="connsiteX16" fmla="*/ 3090949 w 3800732"/>
              <a:gd name="connsiteY16" fmla="*/ 1279894 h 2705250"/>
              <a:gd name="connsiteX17" fmla="*/ 2874957 w 3800732"/>
              <a:gd name="connsiteY17" fmla="*/ 1623682 h 2705250"/>
              <a:gd name="connsiteX18" fmla="*/ 3104699 w 3800732"/>
              <a:gd name="connsiteY18" fmla="*/ 1584652 h 2705250"/>
              <a:gd name="connsiteX19" fmla="*/ 3302867 w 3800732"/>
              <a:gd name="connsiteY19" fmla="*/ 1504079 h 2705250"/>
              <a:gd name="connsiteX20" fmla="*/ 2733630 w 3800732"/>
              <a:gd name="connsiteY20" fmla="*/ 2039622 h 2705250"/>
              <a:gd name="connsiteX21" fmla="*/ 2457381 w 3800732"/>
              <a:gd name="connsiteY21" fmla="*/ 2359578 h 2705250"/>
              <a:gd name="connsiteX22" fmla="*/ 1063402 w 3800732"/>
              <a:gd name="connsiteY22" fmla="*/ 1029433 h 2705250"/>
              <a:gd name="connsiteX23" fmla="*/ 2017411 w 3800732"/>
              <a:gd name="connsiteY23" fmla="*/ 1616472 h 2705250"/>
              <a:gd name="connsiteX24" fmla="*/ 2683543 w 3800732"/>
              <a:gd name="connsiteY24" fmla="*/ 2072766 h 2705250"/>
              <a:gd name="connsiteX25" fmla="*/ 3505474 w 3800732"/>
              <a:gd name="connsiteY25" fmla="*/ 2648747 h 2705250"/>
              <a:gd name="connsiteX26" fmla="*/ 1557672 w 3800732"/>
              <a:gd name="connsiteY26" fmla="*/ 2474969 h 2705250"/>
              <a:gd name="connsiteX27" fmla="*/ 61425 w 3800732"/>
              <a:gd name="connsiteY27" fmla="*/ 805340 h 2705250"/>
              <a:gd name="connsiteX28" fmla="*/ 0 w 3800732"/>
              <a:gd name="connsiteY28" fmla="*/ 2058925 h 2705250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363101 w 3800732"/>
              <a:gd name="connsiteY3" fmla="*/ 26504 h 2634006"/>
              <a:gd name="connsiteX4" fmla="*/ 1203242 w 3800732"/>
              <a:gd name="connsiteY4" fmla="*/ 77679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363101 w 3800732"/>
              <a:gd name="connsiteY3" fmla="*/ 26504 h 2634006"/>
              <a:gd name="connsiteX4" fmla="*/ 1091020 w 3800732"/>
              <a:gd name="connsiteY4" fmla="*/ 140024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363101 w 3800732"/>
              <a:gd name="connsiteY3" fmla="*/ 26504 h 2634006"/>
              <a:gd name="connsiteX4" fmla="*/ 1091020 w 3800732"/>
              <a:gd name="connsiteY4" fmla="*/ 140024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69716"/>
              <a:gd name="connsiteY0" fmla="*/ 0 h 2634006"/>
              <a:gd name="connsiteX1" fmla="*/ 2238856 w 3869716"/>
              <a:gd name="connsiteY1" fmla="*/ 157835 h 2634006"/>
              <a:gd name="connsiteX2" fmla="*/ 1511941 w 3869716"/>
              <a:gd name="connsiteY2" fmla="*/ 152569 h 2634006"/>
              <a:gd name="connsiteX3" fmla="*/ 1363101 w 3869716"/>
              <a:gd name="connsiteY3" fmla="*/ 26504 h 2634006"/>
              <a:gd name="connsiteX4" fmla="*/ 1091020 w 3869716"/>
              <a:gd name="connsiteY4" fmla="*/ 140024 h 2634006"/>
              <a:gd name="connsiteX5" fmla="*/ 1706356 w 3869716"/>
              <a:gd name="connsiteY5" fmla="*/ 687115 h 2634006"/>
              <a:gd name="connsiteX6" fmla="*/ 3672858 w 3869716"/>
              <a:gd name="connsiteY6" fmla="*/ 2306281 h 2634006"/>
              <a:gd name="connsiteX7" fmla="*/ 3761924 w 3869716"/>
              <a:gd name="connsiteY7" fmla="*/ 1944101 h 2634006"/>
              <a:gd name="connsiteX8" fmla="*/ 3331867 w 3869716"/>
              <a:gd name="connsiteY8" fmla="*/ 1136092 h 2634006"/>
              <a:gd name="connsiteX9" fmla="*/ 2875980 w 3869716"/>
              <a:gd name="connsiteY9" fmla="*/ 317544 h 2634006"/>
              <a:gd name="connsiteX10" fmla="*/ 2397653 w 3869716"/>
              <a:gd name="connsiteY10" fmla="*/ 605307 h 2634006"/>
              <a:gd name="connsiteX11" fmla="*/ 2460455 w 3869716"/>
              <a:gd name="connsiteY11" fmla="*/ 822169 h 2634006"/>
              <a:gd name="connsiteX12" fmla="*/ 2442340 w 3869716"/>
              <a:gd name="connsiteY12" fmla="*/ 1236539 h 2634006"/>
              <a:gd name="connsiteX13" fmla="*/ 2170047 w 3869716"/>
              <a:gd name="connsiteY13" fmla="*/ 1046420 h 2634006"/>
              <a:gd name="connsiteX14" fmla="*/ 2802050 w 3869716"/>
              <a:gd name="connsiteY14" fmla="*/ 868037 h 2634006"/>
              <a:gd name="connsiteX15" fmla="*/ 2760837 w 3869716"/>
              <a:gd name="connsiteY15" fmla="*/ 1414101 h 2634006"/>
              <a:gd name="connsiteX16" fmla="*/ 3090949 w 3869716"/>
              <a:gd name="connsiteY16" fmla="*/ 1208650 h 2634006"/>
              <a:gd name="connsiteX17" fmla="*/ 2874957 w 3869716"/>
              <a:gd name="connsiteY17" fmla="*/ 1552438 h 2634006"/>
              <a:gd name="connsiteX18" fmla="*/ 3104699 w 3869716"/>
              <a:gd name="connsiteY18" fmla="*/ 1513408 h 2634006"/>
              <a:gd name="connsiteX19" fmla="*/ 3302867 w 3869716"/>
              <a:gd name="connsiteY19" fmla="*/ 1432835 h 2634006"/>
              <a:gd name="connsiteX20" fmla="*/ 2733630 w 3869716"/>
              <a:gd name="connsiteY20" fmla="*/ 1968378 h 2634006"/>
              <a:gd name="connsiteX21" fmla="*/ 2457381 w 3869716"/>
              <a:gd name="connsiteY21" fmla="*/ 2288334 h 2634006"/>
              <a:gd name="connsiteX22" fmla="*/ 1063402 w 3869716"/>
              <a:gd name="connsiteY22" fmla="*/ 958189 h 2634006"/>
              <a:gd name="connsiteX23" fmla="*/ 2017411 w 3869716"/>
              <a:gd name="connsiteY23" fmla="*/ 1545228 h 2634006"/>
              <a:gd name="connsiteX24" fmla="*/ 2683543 w 3869716"/>
              <a:gd name="connsiteY24" fmla="*/ 2001522 h 2634006"/>
              <a:gd name="connsiteX25" fmla="*/ 3505474 w 3869716"/>
              <a:gd name="connsiteY25" fmla="*/ 2577503 h 2634006"/>
              <a:gd name="connsiteX26" fmla="*/ 1557672 w 3869716"/>
              <a:gd name="connsiteY26" fmla="*/ 2403725 h 2634006"/>
              <a:gd name="connsiteX27" fmla="*/ 61425 w 3869716"/>
              <a:gd name="connsiteY27" fmla="*/ 734096 h 2634006"/>
              <a:gd name="connsiteX28" fmla="*/ 0 w 3869716"/>
              <a:gd name="connsiteY28" fmla="*/ 1987681 h 2634006"/>
              <a:gd name="connsiteX0" fmla="*/ 2745383 w 3869716"/>
              <a:gd name="connsiteY0" fmla="*/ 0 h 2634006"/>
              <a:gd name="connsiteX1" fmla="*/ 2238856 w 3869716"/>
              <a:gd name="connsiteY1" fmla="*/ 157835 h 2634006"/>
              <a:gd name="connsiteX2" fmla="*/ 1511941 w 3869716"/>
              <a:gd name="connsiteY2" fmla="*/ 152569 h 2634006"/>
              <a:gd name="connsiteX3" fmla="*/ 1363101 w 3869716"/>
              <a:gd name="connsiteY3" fmla="*/ 26504 h 2634006"/>
              <a:gd name="connsiteX4" fmla="*/ 1091020 w 3869716"/>
              <a:gd name="connsiteY4" fmla="*/ 140024 h 2634006"/>
              <a:gd name="connsiteX5" fmla="*/ 1706356 w 3869716"/>
              <a:gd name="connsiteY5" fmla="*/ 687115 h 2634006"/>
              <a:gd name="connsiteX6" fmla="*/ 3672858 w 3869716"/>
              <a:gd name="connsiteY6" fmla="*/ 2306281 h 2634006"/>
              <a:gd name="connsiteX7" fmla="*/ 3761924 w 3869716"/>
              <a:gd name="connsiteY7" fmla="*/ 1944101 h 2634006"/>
              <a:gd name="connsiteX8" fmla="*/ 3331867 w 3869716"/>
              <a:gd name="connsiteY8" fmla="*/ 1136092 h 2634006"/>
              <a:gd name="connsiteX9" fmla="*/ 2875980 w 3869716"/>
              <a:gd name="connsiteY9" fmla="*/ 317544 h 2634006"/>
              <a:gd name="connsiteX10" fmla="*/ 2397653 w 3869716"/>
              <a:gd name="connsiteY10" fmla="*/ 605307 h 2634006"/>
              <a:gd name="connsiteX11" fmla="*/ 2460455 w 3869716"/>
              <a:gd name="connsiteY11" fmla="*/ 822169 h 2634006"/>
              <a:gd name="connsiteX12" fmla="*/ 2442340 w 3869716"/>
              <a:gd name="connsiteY12" fmla="*/ 1236539 h 2634006"/>
              <a:gd name="connsiteX13" fmla="*/ 2170047 w 3869716"/>
              <a:gd name="connsiteY13" fmla="*/ 1046420 h 2634006"/>
              <a:gd name="connsiteX14" fmla="*/ 2802050 w 3869716"/>
              <a:gd name="connsiteY14" fmla="*/ 868037 h 2634006"/>
              <a:gd name="connsiteX15" fmla="*/ 2760837 w 3869716"/>
              <a:gd name="connsiteY15" fmla="*/ 1414101 h 2634006"/>
              <a:gd name="connsiteX16" fmla="*/ 3090949 w 3869716"/>
              <a:gd name="connsiteY16" fmla="*/ 1208650 h 2634006"/>
              <a:gd name="connsiteX17" fmla="*/ 2874957 w 3869716"/>
              <a:gd name="connsiteY17" fmla="*/ 1552438 h 2634006"/>
              <a:gd name="connsiteX18" fmla="*/ 3104699 w 3869716"/>
              <a:gd name="connsiteY18" fmla="*/ 1513408 h 2634006"/>
              <a:gd name="connsiteX19" fmla="*/ 3302867 w 3869716"/>
              <a:gd name="connsiteY19" fmla="*/ 1432835 h 2634006"/>
              <a:gd name="connsiteX20" fmla="*/ 2733630 w 3869716"/>
              <a:gd name="connsiteY20" fmla="*/ 1968378 h 2634006"/>
              <a:gd name="connsiteX21" fmla="*/ 2457381 w 3869716"/>
              <a:gd name="connsiteY21" fmla="*/ 2288334 h 2634006"/>
              <a:gd name="connsiteX22" fmla="*/ 1063402 w 3869716"/>
              <a:gd name="connsiteY22" fmla="*/ 958189 h 2634006"/>
              <a:gd name="connsiteX23" fmla="*/ 2017411 w 3869716"/>
              <a:gd name="connsiteY23" fmla="*/ 1545228 h 2634006"/>
              <a:gd name="connsiteX24" fmla="*/ 2683543 w 3869716"/>
              <a:gd name="connsiteY24" fmla="*/ 2001522 h 2634006"/>
              <a:gd name="connsiteX25" fmla="*/ 3505474 w 3869716"/>
              <a:gd name="connsiteY25" fmla="*/ 2577503 h 2634006"/>
              <a:gd name="connsiteX26" fmla="*/ 1557672 w 3869716"/>
              <a:gd name="connsiteY26" fmla="*/ 2403725 h 2634006"/>
              <a:gd name="connsiteX27" fmla="*/ 61425 w 3869716"/>
              <a:gd name="connsiteY27" fmla="*/ 734096 h 2634006"/>
              <a:gd name="connsiteX28" fmla="*/ 0 w 3869716"/>
              <a:gd name="connsiteY28" fmla="*/ 1987681 h 2634006"/>
              <a:gd name="connsiteX0" fmla="*/ 2745383 w 3888846"/>
              <a:gd name="connsiteY0" fmla="*/ 0 h 2634006"/>
              <a:gd name="connsiteX1" fmla="*/ 2238856 w 3888846"/>
              <a:gd name="connsiteY1" fmla="*/ 157835 h 2634006"/>
              <a:gd name="connsiteX2" fmla="*/ 1511941 w 3888846"/>
              <a:gd name="connsiteY2" fmla="*/ 152569 h 2634006"/>
              <a:gd name="connsiteX3" fmla="*/ 1363101 w 3888846"/>
              <a:gd name="connsiteY3" fmla="*/ 26504 h 2634006"/>
              <a:gd name="connsiteX4" fmla="*/ 1091020 w 3888846"/>
              <a:gd name="connsiteY4" fmla="*/ 140024 h 2634006"/>
              <a:gd name="connsiteX5" fmla="*/ 1432036 w 3888846"/>
              <a:gd name="connsiteY5" fmla="*/ 803493 h 2634006"/>
              <a:gd name="connsiteX6" fmla="*/ 3672858 w 3888846"/>
              <a:gd name="connsiteY6" fmla="*/ 2306281 h 2634006"/>
              <a:gd name="connsiteX7" fmla="*/ 3761924 w 3888846"/>
              <a:gd name="connsiteY7" fmla="*/ 1944101 h 2634006"/>
              <a:gd name="connsiteX8" fmla="*/ 3331867 w 3888846"/>
              <a:gd name="connsiteY8" fmla="*/ 1136092 h 2634006"/>
              <a:gd name="connsiteX9" fmla="*/ 2875980 w 3888846"/>
              <a:gd name="connsiteY9" fmla="*/ 317544 h 2634006"/>
              <a:gd name="connsiteX10" fmla="*/ 2397653 w 3888846"/>
              <a:gd name="connsiteY10" fmla="*/ 605307 h 2634006"/>
              <a:gd name="connsiteX11" fmla="*/ 2460455 w 3888846"/>
              <a:gd name="connsiteY11" fmla="*/ 822169 h 2634006"/>
              <a:gd name="connsiteX12" fmla="*/ 2442340 w 3888846"/>
              <a:gd name="connsiteY12" fmla="*/ 1236539 h 2634006"/>
              <a:gd name="connsiteX13" fmla="*/ 2170047 w 3888846"/>
              <a:gd name="connsiteY13" fmla="*/ 1046420 h 2634006"/>
              <a:gd name="connsiteX14" fmla="*/ 2802050 w 3888846"/>
              <a:gd name="connsiteY14" fmla="*/ 868037 h 2634006"/>
              <a:gd name="connsiteX15" fmla="*/ 2760837 w 3888846"/>
              <a:gd name="connsiteY15" fmla="*/ 1414101 h 2634006"/>
              <a:gd name="connsiteX16" fmla="*/ 3090949 w 3888846"/>
              <a:gd name="connsiteY16" fmla="*/ 1208650 h 2634006"/>
              <a:gd name="connsiteX17" fmla="*/ 2874957 w 3888846"/>
              <a:gd name="connsiteY17" fmla="*/ 1552438 h 2634006"/>
              <a:gd name="connsiteX18" fmla="*/ 3104699 w 3888846"/>
              <a:gd name="connsiteY18" fmla="*/ 1513408 h 2634006"/>
              <a:gd name="connsiteX19" fmla="*/ 3302867 w 3888846"/>
              <a:gd name="connsiteY19" fmla="*/ 1432835 h 2634006"/>
              <a:gd name="connsiteX20" fmla="*/ 2733630 w 3888846"/>
              <a:gd name="connsiteY20" fmla="*/ 1968378 h 2634006"/>
              <a:gd name="connsiteX21" fmla="*/ 2457381 w 3888846"/>
              <a:gd name="connsiteY21" fmla="*/ 2288334 h 2634006"/>
              <a:gd name="connsiteX22" fmla="*/ 1063402 w 3888846"/>
              <a:gd name="connsiteY22" fmla="*/ 958189 h 2634006"/>
              <a:gd name="connsiteX23" fmla="*/ 2017411 w 3888846"/>
              <a:gd name="connsiteY23" fmla="*/ 1545228 h 2634006"/>
              <a:gd name="connsiteX24" fmla="*/ 2683543 w 3888846"/>
              <a:gd name="connsiteY24" fmla="*/ 2001522 h 2634006"/>
              <a:gd name="connsiteX25" fmla="*/ 3505474 w 3888846"/>
              <a:gd name="connsiteY25" fmla="*/ 2577503 h 2634006"/>
              <a:gd name="connsiteX26" fmla="*/ 1557672 w 3888846"/>
              <a:gd name="connsiteY26" fmla="*/ 2403725 h 2634006"/>
              <a:gd name="connsiteX27" fmla="*/ 61425 w 3888846"/>
              <a:gd name="connsiteY27" fmla="*/ 734096 h 2634006"/>
              <a:gd name="connsiteX28" fmla="*/ 0 w 3888846"/>
              <a:gd name="connsiteY28" fmla="*/ 1987681 h 2634006"/>
              <a:gd name="connsiteX0" fmla="*/ 2745383 w 3888846"/>
              <a:gd name="connsiteY0" fmla="*/ 0 h 2634006"/>
              <a:gd name="connsiteX1" fmla="*/ 2238856 w 3888846"/>
              <a:gd name="connsiteY1" fmla="*/ 157835 h 2634006"/>
              <a:gd name="connsiteX2" fmla="*/ 1511941 w 3888846"/>
              <a:gd name="connsiteY2" fmla="*/ 152569 h 2634006"/>
              <a:gd name="connsiteX3" fmla="*/ 1363101 w 3888846"/>
              <a:gd name="connsiteY3" fmla="*/ 26504 h 2634006"/>
              <a:gd name="connsiteX4" fmla="*/ 1066307 w 3888846"/>
              <a:gd name="connsiteY4" fmla="*/ 168268 h 2634006"/>
              <a:gd name="connsiteX5" fmla="*/ 1432036 w 3888846"/>
              <a:gd name="connsiteY5" fmla="*/ 803493 h 2634006"/>
              <a:gd name="connsiteX6" fmla="*/ 3672858 w 3888846"/>
              <a:gd name="connsiteY6" fmla="*/ 2306281 h 2634006"/>
              <a:gd name="connsiteX7" fmla="*/ 3761924 w 3888846"/>
              <a:gd name="connsiteY7" fmla="*/ 1944101 h 2634006"/>
              <a:gd name="connsiteX8" fmla="*/ 3331867 w 3888846"/>
              <a:gd name="connsiteY8" fmla="*/ 1136092 h 2634006"/>
              <a:gd name="connsiteX9" fmla="*/ 2875980 w 3888846"/>
              <a:gd name="connsiteY9" fmla="*/ 317544 h 2634006"/>
              <a:gd name="connsiteX10" fmla="*/ 2397653 w 3888846"/>
              <a:gd name="connsiteY10" fmla="*/ 605307 h 2634006"/>
              <a:gd name="connsiteX11" fmla="*/ 2460455 w 3888846"/>
              <a:gd name="connsiteY11" fmla="*/ 822169 h 2634006"/>
              <a:gd name="connsiteX12" fmla="*/ 2442340 w 3888846"/>
              <a:gd name="connsiteY12" fmla="*/ 1236539 h 2634006"/>
              <a:gd name="connsiteX13" fmla="*/ 2170047 w 3888846"/>
              <a:gd name="connsiteY13" fmla="*/ 1046420 h 2634006"/>
              <a:gd name="connsiteX14" fmla="*/ 2802050 w 3888846"/>
              <a:gd name="connsiteY14" fmla="*/ 868037 h 2634006"/>
              <a:gd name="connsiteX15" fmla="*/ 2760837 w 3888846"/>
              <a:gd name="connsiteY15" fmla="*/ 1414101 h 2634006"/>
              <a:gd name="connsiteX16" fmla="*/ 3090949 w 3888846"/>
              <a:gd name="connsiteY16" fmla="*/ 1208650 h 2634006"/>
              <a:gd name="connsiteX17" fmla="*/ 2874957 w 3888846"/>
              <a:gd name="connsiteY17" fmla="*/ 1552438 h 2634006"/>
              <a:gd name="connsiteX18" fmla="*/ 3104699 w 3888846"/>
              <a:gd name="connsiteY18" fmla="*/ 1513408 h 2634006"/>
              <a:gd name="connsiteX19" fmla="*/ 3302867 w 3888846"/>
              <a:gd name="connsiteY19" fmla="*/ 1432835 h 2634006"/>
              <a:gd name="connsiteX20" fmla="*/ 2733630 w 3888846"/>
              <a:gd name="connsiteY20" fmla="*/ 1968378 h 2634006"/>
              <a:gd name="connsiteX21" fmla="*/ 2457381 w 3888846"/>
              <a:gd name="connsiteY21" fmla="*/ 2288334 h 2634006"/>
              <a:gd name="connsiteX22" fmla="*/ 1063402 w 3888846"/>
              <a:gd name="connsiteY22" fmla="*/ 958189 h 2634006"/>
              <a:gd name="connsiteX23" fmla="*/ 2017411 w 3888846"/>
              <a:gd name="connsiteY23" fmla="*/ 1545228 h 2634006"/>
              <a:gd name="connsiteX24" fmla="*/ 2683543 w 3888846"/>
              <a:gd name="connsiteY24" fmla="*/ 2001522 h 2634006"/>
              <a:gd name="connsiteX25" fmla="*/ 3505474 w 3888846"/>
              <a:gd name="connsiteY25" fmla="*/ 2577503 h 2634006"/>
              <a:gd name="connsiteX26" fmla="*/ 1557672 w 3888846"/>
              <a:gd name="connsiteY26" fmla="*/ 2403725 h 2634006"/>
              <a:gd name="connsiteX27" fmla="*/ 61425 w 3888846"/>
              <a:gd name="connsiteY27" fmla="*/ 734096 h 2634006"/>
              <a:gd name="connsiteX28" fmla="*/ 0 w 3888846"/>
              <a:gd name="connsiteY28" fmla="*/ 1987681 h 2634006"/>
              <a:gd name="connsiteX0" fmla="*/ 2745383 w 3897311"/>
              <a:gd name="connsiteY0" fmla="*/ 0 h 2634006"/>
              <a:gd name="connsiteX1" fmla="*/ 2238856 w 3897311"/>
              <a:gd name="connsiteY1" fmla="*/ 157835 h 2634006"/>
              <a:gd name="connsiteX2" fmla="*/ 1511941 w 3897311"/>
              <a:gd name="connsiteY2" fmla="*/ 152569 h 2634006"/>
              <a:gd name="connsiteX3" fmla="*/ 1363101 w 3897311"/>
              <a:gd name="connsiteY3" fmla="*/ 26504 h 2634006"/>
              <a:gd name="connsiteX4" fmla="*/ 1066307 w 3897311"/>
              <a:gd name="connsiteY4" fmla="*/ 168268 h 2634006"/>
              <a:gd name="connsiteX5" fmla="*/ 1311998 w 3897311"/>
              <a:gd name="connsiteY5" fmla="*/ 326875 h 2634006"/>
              <a:gd name="connsiteX6" fmla="*/ 3672858 w 3897311"/>
              <a:gd name="connsiteY6" fmla="*/ 2306281 h 2634006"/>
              <a:gd name="connsiteX7" fmla="*/ 3761924 w 3897311"/>
              <a:gd name="connsiteY7" fmla="*/ 1944101 h 2634006"/>
              <a:gd name="connsiteX8" fmla="*/ 3331867 w 3897311"/>
              <a:gd name="connsiteY8" fmla="*/ 1136092 h 2634006"/>
              <a:gd name="connsiteX9" fmla="*/ 2875980 w 3897311"/>
              <a:gd name="connsiteY9" fmla="*/ 317544 h 2634006"/>
              <a:gd name="connsiteX10" fmla="*/ 2397653 w 3897311"/>
              <a:gd name="connsiteY10" fmla="*/ 605307 h 2634006"/>
              <a:gd name="connsiteX11" fmla="*/ 2460455 w 3897311"/>
              <a:gd name="connsiteY11" fmla="*/ 822169 h 2634006"/>
              <a:gd name="connsiteX12" fmla="*/ 2442340 w 3897311"/>
              <a:gd name="connsiteY12" fmla="*/ 1236539 h 2634006"/>
              <a:gd name="connsiteX13" fmla="*/ 2170047 w 3897311"/>
              <a:gd name="connsiteY13" fmla="*/ 1046420 h 2634006"/>
              <a:gd name="connsiteX14" fmla="*/ 2802050 w 3897311"/>
              <a:gd name="connsiteY14" fmla="*/ 868037 h 2634006"/>
              <a:gd name="connsiteX15" fmla="*/ 2760837 w 3897311"/>
              <a:gd name="connsiteY15" fmla="*/ 1414101 h 2634006"/>
              <a:gd name="connsiteX16" fmla="*/ 3090949 w 3897311"/>
              <a:gd name="connsiteY16" fmla="*/ 1208650 h 2634006"/>
              <a:gd name="connsiteX17" fmla="*/ 2874957 w 3897311"/>
              <a:gd name="connsiteY17" fmla="*/ 1552438 h 2634006"/>
              <a:gd name="connsiteX18" fmla="*/ 3104699 w 3897311"/>
              <a:gd name="connsiteY18" fmla="*/ 1513408 h 2634006"/>
              <a:gd name="connsiteX19" fmla="*/ 3302867 w 3897311"/>
              <a:gd name="connsiteY19" fmla="*/ 1432835 h 2634006"/>
              <a:gd name="connsiteX20" fmla="*/ 2733630 w 3897311"/>
              <a:gd name="connsiteY20" fmla="*/ 1968378 h 2634006"/>
              <a:gd name="connsiteX21" fmla="*/ 2457381 w 3897311"/>
              <a:gd name="connsiteY21" fmla="*/ 2288334 h 2634006"/>
              <a:gd name="connsiteX22" fmla="*/ 1063402 w 3897311"/>
              <a:gd name="connsiteY22" fmla="*/ 958189 h 2634006"/>
              <a:gd name="connsiteX23" fmla="*/ 2017411 w 3897311"/>
              <a:gd name="connsiteY23" fmla="*/ 1545228 h 2634006"/>
              <a:gd name="connsiteX24" fmla="*/ 2683543 w 3897311"/>
              <a:gd name="connsiteY24" fmla="*/ 2001522 h 2634006"/>
              <a:gd name="connsiteX25" fmla="*/ 3505474 w 3897311"/>
              <a:gd name="connsiteY25" fmla="*/ 2577503 h 2634006"/>
              <a:gd name="connsiteX26" fmla="*/ 1557672 w 3897311"/>
              <a:gd name="connsiteY26" fmla="*/ 2403725 h 2634006"/>
              <a:gd name="connsiteX27" fmla="*/ 61425 w 3897311"/>
              <a:gd name="connsiteY27" fmla="*/ 734096 h 2634006"/>
              <a:gd name="connsiteX28" fmla="*/ 0 w 3897311"/>
              <a:gd name="connsiteY28" fmla="*/ 1987681 h 2634006"/>
              <a:gd name="connsiteX0" fmla="*/ 2745383 w 3897311"/>
              <a:gd name="connsiteY0" fmla="*/ 0 h 2634006"/>
              <a:gd name="connsiteX1" fmla="*/ 2238856 w 3897311"/>
              <a:gd name="connsiteY1" fmla="*/ 157835 h 2634006"/>
              <a:gd name="connsiteX2" fmla="*/ 1511941 w 3897311"/>
              <a:gd name="connsiteY2" fmla="*/ 152569 h 2634006"/>
              <a:gd name="connsiteX3" fmla="*/ 1363101 w 3897311"/>
              <a:gd name="connsiteY3" fmla="*/ 26504 h 2634006"/>
              <a:gd name="connsiteX4" fmla="*/ 1066307 w 3897311"/>
              <a:gd name="connsiteY4" fmla="*/ 168268 h 2634006"/>
              <a:gd name="connsiteX5" fmla="*/ 1311998 w 3897311"/>
              <a:gd name="connsiteY5" fmla="*/ 326875 h 2634006"/>
              <a:gd name="connsiteX6" fmla="*/ 3672858 w 3897311"/>
              <a:gd name="connsiteY6" fmla="*/ 2306281 h 2634006"/>
              <a:gd name="connsiteX7" fmla="*/ 3761924 w 3897311"/>
              <a:gd name="connsiteY7" fmla="*/ 1944101 h 2634006"/>
              <a:gd name="connsiteX8" fmla="*/ 3331867 w 3897311"/>
              <a:gd name="connsiteY8" fmla="*/ 1136092 h 2634006"/>
              <a:gd name="connsiteX9" fmla="*/ 2875980 w 3897311"/>
              <a:gd name="connsiteY9" fmla="*/ 317544 h 2634006"/>
              <a:gd name="connsiteX10" fmla="*/ 2397653 w 3897311"/>
              <a:gd name="connsiteY10" fmla="*/ 605307 h 2634006"/>
              <a:gd name="connsiteX11" fmla="*/ 2460455 w 3897311"/>
              <a:gd name="connsiteY11" fmla="*/ 822169 h 2634006"/>
              <a:gd name="connsiteX12" fmla="*/ 2442340 w 3897311"/>
              <a:gd name="connsiteY12" fmla="*/ 1236539 h 2634006"/>
              <a:gd name="connsiteX13" fmla="*/ 2170047 w 3897311"/>
              <a:gd name="connsiteY13" fmla="*/ 1046420 h 2634006"/>
              <a:gd name="connsiteX14" fmla="*/ 2802050 w 3897311"/>
              <a:gd name="connsiteY14" fmla="*/ 868037 h 2634006"/>
              <a:gd name="connsiteX15" fmla="*/ 2760837 w 3897311"/>
              <a:gd name="connsiteY15" fmla="*/ 1414101 h 2634006"/>
              <a:gd name="connsiteX16" fmla="*/ 3090949 w 3897311"/>
              <a:gd name="connsiteY16" fmla="*/ 1208650 h 2634006"/>
              <a:gd name="connsiteX17" fmla="*/ 2874957 w 3897311"/>
              <a:gd name="connsiteY17" fmla="*/ 1552438 h 2634006"/>
              <a:gd name="connsiteX18" fmla="*/ 3104699 w 3897311"/>
              <a:gd name="connsiteY18" fmla="*/ 1513408 h 2634006"/>
              <a:gd name="connsiteX19" fmla="*/ 3302867 w 3897311"/>
              <a:gd name="connsiteY19" fmla="*/ 1432835 h 2634006"/>
              <a:gd name="connsiteX20" fmla="*/ 2733630 w 3897311"/>
              <a:gd name="connsiteY20" fmla="*/ 1968378 h 2634006"/>
              <a:gd name="connsiteX21" fmla="*/ 2457381 w 3897311"/>
              <a:gd name="connsiteY21" fmla="*/ 2288334 h 2634006"/>
              <a:gd name="connsiteX22" fmla="*/ 1063402 w 3897311"/>
              <a:gd name="connsiteY22" fmla="*/ 958189 h 2634006"/>
              <a:gd name="connsiteX23" fmla="*/ 2017411 w 3897311"/>
              <a:gd name="connsiteY23" fmla="*/ 1545228 h 2634006"/>
              <a:gd name="connsiteX24" fmla="*/ 2683543 w 3897311"/>
              <a:gd name="connsiteY24" fmla="*/ 2001522 h 2634006"/>
              <a:gd name="connsiteX25" fmla="*/ 3505474 w 3897311"/>
              <a:gd name="connsiteY25" fmla="*/ 2577503 h 2634006"/>
              <a:gd name="connsiteX26" fmla="*/ 1557672 w 3897311"/>
              <a:gd name="connsiteY26" fmla="*/ 2403725 h 2634006"/>
              <a:gd name="connsiteX27" fmla="*/ 61425 w 3897311"/>
              <a:gd name="connsiteY27" fmla="*/ 734096 h 2634006"/>
              <a:gd name="connsiteX28" fmla="*/ 0 w 3897311"/>
              <a:gd name="connsiteY28" fmla="*/ 1987681 h 2634006"/>
              <a:gd name="connsiteX0" fmla="*/ 2745383 w 3868974"/>
              <a:gd name="connsiteY0" fmla="*/ 0 h 2634006"/>
              <a:gd name="connsiteX1" fmla="*/ 2238856 w 3868974"/>
              <a:gd name="connsiteY1" fmla="*/ 157835 h 2634006"/>
              <a:gd name="connsiteX2" fmla="*/ 1511941 w 3868974"/>
              <a:gd name="connsiteY2" fmla="*/ 152569 h 2634006"/>
              <a:gd name="connsiteX3" fmla="*/ 1363101 w 3868974"/>
              <a:gd name="connsiteY3" fmla="*/ 26504 h 2634006"/>
              <a:gd name="connsiteX4" fmla="*/ 1066307 w 3868974"/>
              <a:gd name="connsiteY4" fmla="*/ 168268 h 2634006"/>
              <a:gd name="connsiteX5" fmla="*/ 1311998 w 3868974"/>
              <a:gd name="connsiteY5" fmla="*/ 326875 h 2634006"/>
              <a:gd name="connsiteX6" fmla="*/ 1187384 w 3868974"/>
              <a:gd name="connsiteY6" fmla="*/ 915263 h 2634006"/>
              <a:gd name="connsiteX7" fmla="*/ 3761924 w 3868974"/>
              <a:gd name="connsiteY7" fmla="*/ 1944101 h 2634006"/>
              <a:gd name="connsiteX8" fmla="*/ 3331867 w 3868974"/>
              <a:gd name="connsiteY8" fmla="*/ 1136092 h 2634006"/>
              <a:gd name="connsiteX9" fmla="*/ 2875980 w 3868974"/>
              <a:gd name="connsiteY9" fmla="*/ 317544 h 2634006"/>
              <a:gd name="connsiteX10" fmla="*/ 2397653 w 3868974"/>
              <a:gd name="connsiteY10" fmla="*/ 605307 h 2634006"/>
              <a:gd name="connsiteX11" fmla="*/ 2460455 w 3868974"/>
              <a:gd name="connsiteY11" fmla="*/ 822169 h 2634006"/>
              <a:gd name="connsiteX12" fmla="*/ 2442340 w 3868974"/>
              <a:gd name="connsiteY12" fmla="*/ 1236539 h 2634006"/>
              <a:gd name="connsiteX13" fmla="*/ 2170047 w 3868974"/>
              <a:gd name="connsiteY13" fmla="*/ 1046420 h 2634006"/>
              <a:gd name="connsiteX14" fmla="*/ 2802050 w 3868974"/>
              <a:gd name="connsiteY14" fmla="*/ 868037 h 2634006"/>
              <a:gd name="connsiteX15" fmla="*/ 2760837 w 3868974"/>
              <a:gd name="connsiteY15" fmla="*/ 1414101 h 2634006"/>
              <a:gd name="connsiteX16" fmla="*/ 3090949 w 3868974"/>
              <a:gd name="connsiteY16" fmla="*/ 1208650 h 2634006"/>
              <a:gd name="connsiteX17" fmla="*/ 2874957 w 3868974"/>
              <a:gd name="connsiteY17" fmla="*/ 1552438 h 2634006"/>
              <a:gd name="connsiteX18" fmla="*/ 3104699 w 3868974"/>
              <a:gd name="connsiteY18" fmla="*/ 1513408 h 2634006"/>
              <a:gd name="connsiteX19" fmla="*/ 3302867 w 3868974"/>
              <a:gd name="connsiteY19" fmla="*/ 1432835 h 2634006"/>
              <a:gd name="connsiteX20" fmla="*/ 2733630 w 3868974"/>
              <a:gd name="connsiteY20" fmla="*/ 1968378 h 2634006"/>
              <a:gd name="connsiteX21" fmla="*/ 2457381 w 3868974"/>
              <a:gd name="connsiteY21" fmla="*/ 2288334 h 2634006"/>
              <a:gd name="connsiteX22" fmla="*/ 1063402 w 3868974"/>
              <a:gd name="connsiteY22" fmla="*/ 958189 h 2634006"/>
              <a:gd name="connsiteX23" fmla="*/ 2017411 w 3868974"/>
              <a:gd name="connsiteY23" fmla="*/ 1545228 h 2634006"/>
              <a:gd name="connsiteX24" fmla="*/ 2683543 w 3868974"/>
              <a:gd name="connsiteY24" fmla="*/ 2001522 h 2634006"/>
              <a:gd name="connsiteX25" fmla="*/ 3505474 w 3868974"/>
              <a:gd name="connsiteY25" fmla="*/ 2577503 h 2634006"/>
              <a:gd name="connsiteX26" fmla="*/ 1557672 w 3868974"/>
              <a:gd name="connsiteY26" fmla="*/ 2403725 h 2634006"/>
              <a:gd name="connsiteX27" fmla="*/ 61425 w 3868974"/>
              <a:gd name="connsiteY27" fmla="*/ 734096 h 2634006"/>
              <a:gd name="connsiteX28" fmla="*/ 0 w 3868974"/>
              <a:gd name="connsiteY28" fmla="*/ 1987681 h 2634006"/>
              <a:gd name="connsiteX0" fmla="*/ 2745383 w 3868974"/>
              <a:gd name="connsiteY0" fmla="*/ 0 h 2634006"/>
              <a:gd name="connsiteX1" fmla="*/ 2238856 w 3868974"/>
              <a:gd name="connsiteY1" fmla="*/ 157835 h 2634006"/>
              <a:gd name="connsiteX2" fmla="*/ 1511941 w 3868974"/>
              <a:gd name="connsiteY2" fmla="*/ 152569 h 2634006"/>
              <a:gd name="connsiteX3" fmla="*/ 1363101 w 3868974"/>
              <a:gd name="connsiteY3" fmla="*/ 26504 h 2634006"/>
              <a:gd name="connsiteX4" fmla="*/ 1066307 w 3868974"/>
              <a:gd name="connsiteY4" fmla="*/ 168268 h 2634006"/>
              <a:gd name="connsiteX5" fmla="*/ 1311998 w 3868974"/>
              <a:gd name="connsiteY5" fmla="*/ 326875 h 2634006"/>
              <a:gd name="connsiteX6" fmla="*/ 1187384 w 3868974"/>
              <a:gd name="connsiteY6" fmla="*/ 915263 h 2634006"/>
              <a:gd name="connsiteX7" fmla="*/ 3761924 w 3868974"/>
              <a:gd name="connsiteY7" fmla="*/ 1944101 h 2634006"/>
              <a:gd name="connsiteX8" fmla="*/ 3331867 w 3868974"/>
              <a:gd name="connsiteY8" fmla="*/ 1136092 h 2634006"/>
              <a:gd name="connsiteX9" fmla="*/ 2875980 w 3868974"/>
              <a:gd name="connsiteY9" fmla="*/ 317544 h 2634006"/>
              <a:gd name="connsiteX10" fmla="*/ 2397653 w 3868974"/>
              <a:gd name="connsiteY10" fmla="*/ 605307 h 2634006"/>
              <a:gd name="connsiteX11" fmla="*/ 2460455 w 3868974"/>
              <a:gd name="connsiteY11" fmla="*/ 822169 h 2634006"/>
              <a:gd name="connsiteX12" fmla="*/ 2442340 w 3868974"/>
              <a:gd name="connsiteY12" fmla="*/ 1236539 h 2634006"/>
              <a:gd name="connsiteX13" fmla="*/ 2170047 w 3868974"/>
              <a:gd name="connsiteY13" fmla="*/ 1046420 h 2634006"/>
              <a:gd name="connsiteX14" fmla="*/ 2802050 w 3868974"/>
              <a:gd name="connsiteY14" fmla="*/ 868037 h 2634006"/>
              <a:gd name="connsiteX15" fmla="*/ 2760837 w 3868974"/>
              <a:gd name="connsiteY15" fmla="*/ 1414101 h 2634006"/>
              <a:gd name="connsiteX16" fmla="*/ 3090949 w 3868974"/>
              <a:gd name="connsiteY16" fmla="*/ 1208650 h 2634006"/>
              <a:gd name="connsiteX17" fmla="*/ 2874957 w 3868974"/>
              <a:gd name="connsiteY17" fmla="*/ 1552438 h 2634006"/>
              <a:gd name="connsiteX18" fmla="*/ 3104699 w 3868974"/>
              <a:gd name="connsiteY18" fmla="*/ 1513408 h 2634006"/>
              <a:gd name="connsiteX19" fmla="*/ 3302867 w 3868974"/>
              <a:gd name="connsiteY19" fmla="*/ 1432835 h 2634006"/>
              <a:gd name="connsiteX20" fmla="*/ 2733630 w 3868974"/>
              <a:gd name="connsiteY20" fmla="*/ 1968378 h 2634006"/>
              <a:gd name="connsiteX21" fmla="*/ 2457381 w 3868974"/>
              <a:gd name="connsiteY21" fmla="*/ 2288334 h 2634006"/>
              <a:gd name="connsiteX22" fmla="*/ 1063402 w 3868974"/>
              <a:gd name="connsiteY22" fmla="*/ 958189 h 2634006"/>
              <a:gd name="connsiteX23" fmla="*/ 2017411 w 3868974"/>
              <a:gd name="connsiteY23" fmla="*/ 1545228 h 2634006"/>
              <a:gd name="connsiteX24" fmla="*/ 2683543 w 3868974"/>
              <a:gd name="connsiteY24" fmla="*/ 2001522 h 2634006"/>
              <a:gd name="connsiteX25" fmla="*/ 3505474 w 3868974"/>
              <a:gd name="connsiteY25" fmla="*/ 2577503 h 2634006"/>
              <a:gd name="connsiteX26" fmla="*/ 1557672 w 3868974"/>
              <a:gd name="connsiteY26" fmla="*/ 2403725 h 2634006"/>
              <a:gd name="connsiteX27" fmla="*/ 61425 w 3868974"/>
              <a:gd name="connsiteY27" fmla="*/ 734096 h 2634006"/>
              <a:gd name="connsiteX28" fmla="*/ 0 w 3868974"/>
              <a:gd name="connsiteY28" fmla="*/ 1987681 h 2634006"/>
              <a:gd name="connsiteX0" fmla="*/ 2745383 w 3868974"/>
              <a:gd name="connsiteY0" fmla="*/ 0 h 2634006"/>
              <a:gd name="connsiteX1" fmla="*/ 2238856 w 3868974"/>
              <a:gd name="connsiteY1" fmla="*/ 157835 h 2634006"/>
              <a:gd name="connsiteX2" fmla="*/ 1511941 w 3868974"/>
              <a:gd name="connsiteY2" fmla="*/ 152569 h 2634006"/>
              <a:gd name="connsiteX3" fmla="*/ 1363101 w 3868974"/>
              <a:gd name="connsiteY3" fmla="*/ 26504 h 2634006"/>
              <a:gd name="connsiteX4" fmla="*/ 1066307 w 3868974"/>
              <a:gd name="connsiteY4" fmla="*/ 168268 h 2634006"/>
              <a:gd name="connsiteX5" fmla="*/ 1304937 w 3868974"/>
              <a:gd name="connsiteY5" fmla="*/ 319814 h 2634006"/>
              <a:gd name="connsiteX6" fmla="*/ 1187384 w 3868974"/>
              <a:gd name="connsiteY6" fmla="*/ 915263 h 2634006"/>
              <a:gd name="connsiteX7" fmla="*/ 3761924 w 3868974"/>
              <a:gd name="connsiteY7" fmla="*/ 1944101 h 2634006"/>
              <a:gd name="connsiteX8" fmla="*/ 3331867 w 3868974"/>
              <a:gd name="connsiteY8" fmla="*/ 1136092 h 2634006"/>
              <a:gd name="connsiteX9" fmla="*/ 2875980 w 3868974"/>
              <a:gd name="connsiteY9" fmla="*/ 317544 h 2634006"/>
              <a:gd name="connsiteX10" fmla="*/ 2397653 w 3868974"/>
              <a:gd name="connsiteY10" fmla="*/ 605307 h 2634006"/>
              <a:gd name="connsiteX11" fmla="*/ 2460455 w 3868974"/>
              <a:gd name="connsiteY11" fmla="*/ 822169 h 2634006"/>
              <a:gd name="connsiteX12" fmla="*/ 2442340 w 3868974"/>
              <a:gd name="connsiteY12" fmla="*/ 1236539 h 2634006"/>
              <a:gd name="connsiteX13" fmla="*/ 2170047 w 3868974"/>
              <a:gd name="connsiteY13" fmla="*/ 1046420 h 2634006"/>
              <a:gd name="connsiteX14" fmla="*/ 2802050 w 3868974"/>
              <a:gd name="connsiteY14" fmla="*/ 868037 h 2634006"/>
              <a:gd name="connsiteX15" fmla="*/ 2760837 w 3868974"/>
              <a:gd name="connsiteY15" fmla="*/ 1414101 h 2634006"/>
              <a:gd name="connsiteX16" fmla="*/ 3090949 w 3868974"/>
              <a:gd name="connsiteY16" fmla="*/ 1208650 h 2634006"/>
              <a:gd name="connsiteX17" fmla="*/ 2874957 w 3868974"/>
              <a:gd name="connsiteY17" fmla="*/ 1552438 h 2634006"/>
              <a:gd name="connsiteX18" fmla="*/ 3104699 w 3868974"/>
              <a:gd name="connsiteY18" fmla="*/ 1513408 h 2634006"/>
              <a:gd name="connsiteX19" fmla="*/ 3302867 w 3868974"/>
              <a:gd name="connsiteY19" fmla="*/ 1432835 h 2634006"/>
              <a:gd name="connsiteX20" fmla="*/ 2733630 w 3868974"/>
              <a:gd name="connsiteY20" fmla="*/ 1968378 h 2634006"/>
              <a:gd name="connsiteX21" fmla="*/ 2457381 w 3868974"/>
              <a:gd name="connsiteY21" fmla="*/ 2288334 h 2634006"/>
              <a:gd name="connsiteX22" fmla="*/ 1063402 w 3868974"/>
              <a:gd name="connsiteY22" fmla="*/ 958189 h 2634006"/>
              <a:gd name="connsiteX23" fmla="*/ 2017411 w 3868974"/>
              <a:gd name="connsiteY23" fmla="*/ 1545228 h 2634006"/>
              <a:gd name="connsiteX24" fmla="*/ 2683543 w 3868974"/>
              <a:gd name="connsiteY24" fmla="*/ 2001522 h 2634006"/>
              <a:gd name="connsiteX25" fmla="*/ 3505474 w 3868974"/>
              <a:gd name="connsiteY25" fmla="*/ 2577503 h 2634006"/>
              <a:gd name="connsiteX26" fmla="*/ 1557672 w 3868974"/>
              <a:gd name="connsiteY26" fmla="*/ 2403725 h 2634006"/>
              <a:gd name="connsiteX27" fmla="*/ 61425 w 3868974"/>
              <a:gd name="connsiteY27" fmla="*/ 734096 h 2634006"/>
              <a:gd name="connsiteX28" fmla="*/ 0 w 3868974"/>
              <a:gd name="connsiteY28" fmla="*/ 1987681 h 2634006"/>
              <a:gd name="connsiteX0" fmla="*/ 2745383 w 3868974"/>
              <a:gd name="connsiteY0" fmla="*/ 0 h 2634006"/>
              <a:gd name="connsiteX1" fmla="*/ 2238856 w 3868974"/>
              <a:gd name="connsiteY1" fmla="*/ 157835 h 2634006"/>
              <a:gd name="connsiteX2" fmla="*/ 1511941 w 3868974"/>
              <a:gd name="connsiteY2" fmla="*/ 152569 h 2634006"/>
              <a:gd name="connsiteX3" fmla="*/ 1363101 w 3868974"/>
              <a:gd name="connsiteY3" fmla="*/ 26504 h 2634006"/>
              <a:gd name="connsiteX4" fmla="*/ 1066307 w 3868974"/>
              <a:gd name="connsiteY4" fmla="*/ 168268 h 2634006"/>
              <a:gd name="connsiteX5" fmla="*/ 1304937 w 3868974"/>
              <a:gd name="connsiteY5" fmla="*/ 319814 h 2634006"/>
              <a:gd name="connsiteX6" fmla="*/ 1187384 w 3868974"/>
              <a:gd name="connsiteY6" fmla="*/ 915263 h 2634006"/>
              <a:gd name="connsiteX7" fmla="*/ 3761924 w 3868974"/>
              <a:gd name="connsiteY7" fmla="*/ 1944101 h 2634006"/>
              <a:gd name="connsiteX8" fmla="*/ 3331867 w 3868974"/>
              <a:gd name="connsiteY8" fmla="*/ 1136092 h 2634006"/>
              <a:gd name="connsiteX9" fmla="*/ 2875980 w 3868974"/>
              <a:gd name="connsiteY9" fmla="*/ 317544 h 2634006"/>
              <a:gd name="connsiteX10" fmla="*/ 2397653 w 3868974"/>
              <a:gd name="connsiteY10" fmla="*/ 605307 h 2634006"/>
              <a:gd name="connsiteX11" fmla="*/ 2460455 w 3868974"/>
              <a:gd name="connsiteY11" fmla="*/ 822169 h 2634006"/>
              <a:gd name="connsiteX12" fmla="*/ 2442340 w 3868974"/>
              <a:gd name="connsiteY12" fmla="*/ 1236539 h 2634006"/>
              <a:gd name="connsiteX13" fmla="*/ 2170047 w 3868974"/>
              <a:gd name="connsiteY13" fmla="*/ 1046420 h 2634006"/>
              <a:gd name="connsiteX14" fmla="*/ 2802050 w 3868974"/>
              <a:gd name="connsiteY14" fmla="*/ 868037 h 2634006"/>
              <a:gd name="connsiteX15" fmla="*/ 2760837 w 3868974"/>
              <a:gd name="connsiteY15" fmla="*/ 1414101 h 2634006"/>
              <a:gd name="connsiteX16" fmla="*/ 3090949 w 3868974"/>
              <a:gd name="connsiteY16" fmla="*/ 1208650 h 2634006"/>
              <a:gd name="connsiteX17" fmla="*/ 2874957 w 3868974"/>
              <a:gd name="connsiteY17" fmla="*/ 1552438 h 2634006"/>
              <a:gd name="connsiteX18" fmla="*/ 3104699 w 3868974"/>
              <a:gd name="connsiteY18" fmla="*/ 1513408 h 2634006"/>
              <a:gd name="connsiteX19" fmla="*/ 3302867 w 3868974"/>
              <a:gd name="connsiteY19" fmla="*/ 1432835 h 2634006"/>
              <a:gd name="connsiteX20" fmla="*/ 2733630 w 3868974"/>
              <a:gd name="connsiteY20" fmla="*/ 1968378 h 2634006"/>
              <a:gd name="connsiteX21" fmla="*/ 2457381 w 3868974"/>
              <a:gd name="connsiteY21" fmla="*/ 2288334 h 2634006"/>
              <a:gd name="connsiteX22" fmla="*/ 1063402 w 3868974"/>
              <a:gd name="connsiteY22" fmla="*/ 958189 h 2634006"/>
              <a:gd name="connsiteX23" fmla="*/ 2017411 w 3868974"/>
              <a:gd name="connsiteY23" fmla="*/ 1545228 h 2634006"/>
              <a:gd name="connsiteX24" fmla="*/ 2683543 w 3868974"/>
              <a:gd name="connsiteY24" fmla="*/ 2001522 h 2634006"/>
              <a:gd name="connsiteX25" fmla="*/ 3505474 w 3868974"/>
              <a:gd name="connsiteY25" fmla="*/ 2577503 h 2634006"/>
              <a:gd name="connsiteX26" fmla="*/ 1557672 w 3868974"/>
              <a:gd name="connsiteY26" fmla="*/ 2403725 h 2634006"/>
              <a:gd name="connsiteX27" fmla="*/ 61425 w 3868974"/>
              <a:gd name="connsiteY27" fmla="*/ 734096 h 2634006"/>
              <a:gd name="connsiteX28" fmla="*/ 0 w 3868974"/>
              <a:gd name="connsiteY28" fmla="*/ 1987681 h 2634006"/>
              <a:gd name="connsiteX0" fmla="*/ 2745383 w 3867577"/>
              <a:gd name="connsiteY0" fmla="*/ 0 h 2634006"/>
              <a:gd name="connsiteX1" fmla="*/ 2238856 w 3867577"/>
              <a:gd name="connsiteY1" fmla="*/ 157835 h 2634006"/>
              <a:gd name="connsiteX2" fmla="*/ 1511941 w 3867577"/>
              <a:gd name="connsiteY2" fmla="*/ 152569 h 2634006"/>
              <a:gd name="connsiteX3" fmla="*/ 1363101 w 3867577"/>
              <a:gd name="connsiteY3" fmla="*/ 26504 h 2634006"/>
              <a:gd name="connsiteX4" fmla="*/ 1066307 w 3867577"/>
              <a:gd name="connsiteY4" fmla="*/ 168268 h 2634006"/>
              <a:gd name="connsiteX5" fmla="*/ 1304937 w 3867577"/>
              <a:gd name="connsiteY5" fmla="*/ 319814 h 2634006"/>
              <a:gd name="connsiteX6" fmla="*/ 1208567 w 3867577"/>
              <a:gd name="connsiteY6" fmla="*/ 922324 h 2634006"/>
              <a:gd name="connsiteX7" fmla="*/ 3761924 w 3867577"/>
              <a:gd name="connsiteY7" fmla="*/ 1944101 h 2634006"/>
              <a:gd name="connsiteX8" fmla="*/ 3331867 w 3867577"/>
              <a:gd name="connsiteY8" fmla="*/ 1136092 h 2634006"/>
              <a:gd name="connsiteX9" fmla="*/ 2875980 w 3867577"/>
              <a:gd name="connsiteY9" fmla="*/ 317544 h 2634006"/>
              <a:gd name="connsiteX10" fmla="*/ 2397653 w 3867577"/>
              <a:gd name="connsiteY10" fmla="*/ 605307 h 2634006"/>
              <a:gd name="connsiteX11" fmla="*/ 2460455 w 3867577"/>
              <a:gd name="connsiteY11" fmla="*/ 822169 h 2634006"/>
              <a:gd name="connsiteX12" fmla="*/ 2442340 w 3867577"/>
              <a:gd name="connsiteY12" fmla="*/ 1236539 h 2634006"/>
              <a:gd name="connsiteX13" fmla="*/ 2170047 w 3867577"/>
              <a:gd name="connsiteY13" fmla="*/ 1046420 h 2634006"/>
              <a:gd name="connsiteX14" fmla="*/ 2802050 w 3867577"/>
              <a:gd name="connsiteY14" fmla="*/ 868037 h 2634006"/>
              <a:gd name="connsiteX15" fmla="*/ 2760837 w 3867577"/>
              <a:gd name="connsiteY15" fmla="*/ 1414101 h 2634006"/>
              <a:gd name="connsiteX16" fmla="*/ 3090949 w 3867577"/>
              <a:gd name="connsiteY16" fmla="*/ 1208650 h 2634006"/>
              <a:gd name="connsiteX17" fmla="*/ 2874957 w 3867577"/>
              <a:gd name="connsiteY17" fmla="*/ 1552438 h 2634006"/>
              <a:gd name="connsiteX18" fmla="*/ 3104699 w 3867577"/>
              <a:gd name="connsiteY18" fmla="*/ 1513408 h 2634006"/>
              <a:gd name="connsiteX19" fmla="*/ 3302867 w 3867577"/>
              <a:gd name="connsiteY19" fmla="*/ 1432835 h 2634006"/>
              <a:gd name="connsiteX20" fmla="*/ 2733630 w 3867577"/>
              <a:gd name="connsiteY20" fmla="*/ 1968378 h 2634006"/>
              <a:gd name="connsiteX21" fmla="*/ 2457381 w 3867577"/>
              <a:gd name="connsiteY21" fmla="*/ 2288334 h 2634006"/>
              <a:gd name="connsiteX22" fmla="*/ 1063402 w 3867577"/>
              <a:gd name="connsiteY22" fmla="*/ 958189 h 2634006"/>
              <a:gd name="connsiteX23" fmla="*/ 2017411 w 3867577"/>
              <a:gd name="connsiteY23" fmla="*/ 1545228 h 2634006"/>
              <a:gd name="connsiteX24" fmla="*/ 2683543 w 3867577"/>
              <a:gd name="connsiteY24" fmla="*/ 2001522 h 2634006"/>
              <a:gd name="connsiteX25" fmla="*/ 3505474 w 3867577"/>
              <a:gd name="connsiteY25" fmla="*/ 2577503 h 2634006"/>
              <a:gd name="connsiteX26" fmla="*/ 1557672 w 3867577"/>
              <a:gd name="connsiteY26" fmla="*/ 2403725 h 2634006"/>
              <a:gd name="connsiteX27" fmla="*/ 61425 w 3867577"/>
              <a:gd name="connsiteY27" fmla="*/ 734096 h 2634006"/>
              <a:gd name="connsiteX28" fmla="*/ 0 w 3867577"/>
              <a:gd name="connsiteY28" fmla="*/ 1987681 h 2634006"/>
              <a:gd name="connsiteX0" fmla="*/ 2745383 w 3868043"/>
              <a:gd name="connsiteY0" fmla="*/ 0 h 2634006"/>
              <a:gd name="connsiteX1" fmla="*/ 2238856 w 3868043"/>
              <a:gd name="connsiteY1" fmla="*/ 157835 h 2634006"/>
              <a:gd name="connsiteX2" fmla="*/ 1511941 w 3868043"/>
              <a:gd name="connsiteY2" fmla="*/ 152569 h 2634006"/>
              <a:gd name="connsiteX3" fmla="*/ 1363101 w 3868043"/>
              <a:gd name="connsiteY3" fmla="*/ 26504 h 2634006"/>
              <a:gd name="connsiteX4" fmla="*/ 1066307 w 3868043"/>
              <a:gd name="connsiteY4" fmla="*/ 168268 h 2634006"/>
              <a:gd name="connsiteX5" fmla="*/ 1304937 w 3868043"/>
              <a:gd name="connsiteY5" fmla="*/ 319814 h 2634006"/>
              <a:gd name="connsiteX6" fmla="*/ 1201506 w 3868043"/>
              <a:gd name="connsiteY6" fmla="*/ 901141 h 2634006"/>
              <a:gd name="connsiteX7" fmla="*/ 3761924 w 3868043"/>
              <a:gd name="connsiteY7" fmla="*/ 1944101 h 2634006"/>
              <a:gd name="connsiteX8" fmla="*/ 3331867 w 3868043"/>
              <a:gd name="connsiteY8" fmla="*/ 1136092 h 2634006"/>
              <a:gd name="connsiteX9" fmla="*/ 2875980 w 3868043"/>
              <a:gd name="connsiteY9" fmla="*/ 317544 h 2634006"/>
              <a:gd name="connsiteX10" fmla="*/ 2397653 w 3868043"/>
              <a:gd name="connsiteY10" fmla="*/ 605307 h 2634006"/>
              <a:gd name="connsiteX11" fmla="*/ 2460455 w 3868043"/>
              <a:gd name="connsiteY11" fmla="*/ 822169 h 2634006"/>
              <a:gd name="connsiteX12" fmla="*/ 2442340 w 3868043"/>
              <a:gd name="connsiteY12" fmla="*/ 1236539 h 2634006"/>
              <a:gd name="connsiteX13" fmla="*/ 2170047 w 3868043"/>
              <a:gd name="connsiteY13" fmla="*/ 1046420 h 2634006"/>
              <a:gd name="connsiteX14" fmla="*/ 2802050 w 3868043"/>
              <a:gd name="connsiteY14" fmla="*/ 868037 h 2634006"/>
              <a:gd name="connsiteX15" fmla="*/ 2760837 w 3868043"/>
              <a:gd name="connsiteY15" fmla="*/ 1414101 h 2634006"/>
              <a:gd name="connsiteX16" fmla="*/ 3090949 w 3868043"/>
              <a:gd name="connsiteY16" fmla="*/ 1208650 h 2634006"/>
              <a:gd name="connsiteX17" fmla="*/ 2874957 w 3868043"/>
              <a:gd name="connsiteY17" fmla="*/ 1552438 h 2634006"/>
              <a:gd name="connsiteX18" fmla="*/ 3104699 w 3868043"/>
              <a:gd name="connsiteY18" fmla="*/ 1513408 h 2634006"/>
              <a:gd name="connsiteX19" fmla="*/ 3302867 w 3868043"/>
              <a:gd name="connsiteY19" fmla="*/ 1432835 h 2634006"/>
              <a:gd name="connsiteX20" fmla="*/ 2733630 w 3868043"/>
              <a:gd name="connsiteY20" fmla="*/ 1968378 h 2634006"/>
              <a:gd name="connsiteX21" fmla="*/ 2457381 w 3868043"/>
              <a:gd name="connsiteY21" fmla="*/ 2288334 h 2634006"/>
              <a:gd name="connsiteX22" fmla="*/ 1063402 w 3868043"/>
              <a:gd name="connsiteY22" fmla="*/ 958189 h 2634006"/>
              <a:gd name="connsiteX23" fmla="*/ 2017411 w 3868043"/>
              <a:gd name="connsiteY23" fmla="*/ 1545228 h 2634006"/>
              <a:gd name="connsiteX24" fmla="*/ 2683543 w 3868043"/>
              <a:gd name="connsiteY24" fmla="*/ 2001522 h 2634006"/>
              <a:gd name="connsiteX25" fmla="*/ 3505474 w 3868043"/>
              <a:gd name="connsiteY25" fmla="*/ 2577503 h 2634006"/>
              <a:gd name="connsiteX26" fmla="*/ 1557672 w 3868043"/>
              <a:gd name="connsiteY26" fmla="*/ 2403725 h 2634006"/>
              <a:gd name="connsiteX27" fmla="*/ 61425 w 3868043"/>
              <a:gd name="connsiteY27" fmla="*/ 734096 h 2634006"/>
              <a:gd name="connsiteX28" fmla="*/ 0 w 3868043"/>
              <a:gd name="connsiteY28" fmla="*/ 1987681 h 2634006"/>
              <a:gd name="connsiteX0" fmla="*/ 2745383 w 3868043"/>
              <a:gd name="connsiteY0" fmla="*/ 0 h 2634006"/>
              <a:gd name="connsiteX1" fmla="*/ 2238856 w 3868043"/>
              <a:gd name="connsiteY1" fmla="*/ 157835 h 2634006"/>
              <a:gd name="connsiteX2" fmla="*/ 1511941 w 3868043"/>
              <a:gd name="connsiteY2" fmla="*/ 152569 h 2634006"/>
              <a:gd name="connsiteX3" fmla="*/ 1363101 w 3868043"/>
              <a:gd name="connsiteY3" fmla="*/ 26504 h 2634006"/>
              <a:gd name="connsiteX4" fmla="*/ 1066307 w 3868043"/>
              <a:gd name="connsiteY4" fmla="*/ 168268 h 2634006"/>
              <a:gd name="connsiteX5" fmla="*/ 1304937 w 3868043"/>
              <a:gd name="connsiteY5" fmla="*/ 319814 h 2634006"/>
              <a:gd name="connsiteX6" fmla="*/ 1201506 w 3868043"/>
              <a:gd name="connsiteY6" fmla="*/ 901141 h 2634006"/>
              <a:gd name="connsiteX7" fmla="*/ 3761924 w 3868043"/>
              <a:gd name="connsiteY7" fmla="*/ 1944101 h 2634006"/>
              <a:gd name="connsiteX8" fmla="*/ 3331867 w 3868043"/>
              <a:gd name="connsiteY8" fmla="*/ 1136092 h 2634006"/>
              <a:gd name="connsiteX9" fmla="*/ 2875980 w 3868043"/>
              <a:gd name="connsiteY9" fmla="*/ 317544 h 2634006"/>
              <a:gd name="connsiteX10" fmla="*/ 2397653 w 3868043"/>
              <a:gd name="connsiteY10" fmla="*/ 605307 h 2634006"/>
              <a:gd name="connsiteX11" fmla="*/ 2460455 w 3868043"/>
              <a:gd name="connsiteY11" fmla="*/ 822169 h 2634006"/>
              <a:gd name="connsiteX12" fmla="*/ 2442340 w 3868043"/>
              <a:gd name="connsiteY12" fmla="*/ 1236539 h 2634006"/>
              <a:gd name="connsiteX13" fmla="*/ 2170047 w 3868043"/>
              <a:gd name="connsiteY13" fmla="*/ 1046420 h 2634006"/>
              <a:gd name="connsiteX14" fmla="*/ 2802050 w 3868043"/>
              <a:gd name="connsiteY14" fmla="*/ 868037 h 2634006"/>
              <a:gd name="connsiteX15" fmla="*/ 2760837 w 3868043"/>
              <a:gd name="connsiteY15" fmla="*/ 1414101 h 2634006"/>
              <a:gd name="connsiteX16" fmla="*/ 3090949 w 3868043"/>
              <a:gd name="connsiteY16" fmla="*/ 1208650 h 2634006"/>
              <a:gd name="connsiteX17" fmla="*/ 2874957 w 3868043"/>
              <a:gd name="connsiteY17" fmla="*/ 1552438 h 2634006"/>
              <a:gd name="connsiteX18" fmla="*/ 3104699 w 3868043"/>
              <a:gd name="connsiteY18" fmla="*/ 1513408 h 2634006"/>
              <a:gd name="connsiteX19" fmla="*/ 3302867 w 3868043"/>
              <a:gd name="connsiteY19" fmla="*/ 1432835 h 2634006"/>
              <a:gd name="connsiteX20" fmla="*/ 2733630 w 3868043"/>
              <a:gd name="connsiteY20" fmla="*/ 1968378 h 2634006"/>
              <a:gd name="connsiteX21" fmla="*/ 2457381 w 3868043"/>
              <a:gd name="connsiteY21" fmla="*/ 2288334 h 2634006"/>
              <a:gd name="connsiteX22" fmla="*/ 1063402 w 3868043"/>
              <a:gd name="connsiteY22" fmla="*/ 958189 h 2634006"/>
              <a:gd name="connsiteX23" fmla="*/ 2017411 w 3868043"/>
              <a:gd name="connsiteY23" fmla="*/ 1545228 h 2634006"/>
              <a:gd name="connsiteX24" fmla="*/ 2683543 w 3868043"/>
              <a:gd name="connsiteY24" fmla="*/ 2001522 h 2634006"/>
              <a:gd name="connsiteX25" fmla="*/ 3505474 w 3868043"/>
              <a:gd name="connsiteY25" fmla="*/ 2577503 h 2634006"/>
              <a:gd name="connsiteX26" fmla="*/ 1557672 w 3868043"/>
              <a:gd name="connsiteY26" fmla="*/ 2403725 h 2634006"/>
              <a:gd name="connsiteX27" fmla="*/ 61425 w 3868043"/>
              <a:gd name="connsiteY27" fmla="*/ 734096 h 2634006"/>
              <a:gd name="connsiteX28" fmla="*/ 0 w 3868043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90666 w 3534898"/>
              <a:gd name="connsiteY7" fmla="*/ 1040292 h 2634006"/>
              <a:gd name="connsiteX8" fmla="*/ 3331867 w 3534898"/>
              <a:gd name="connsiteY8" fmla="*/ 1136092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90666 w 3534898"/>
              <a:gd name="connsiteY7" fmla="*/ 1040292 h 2634006"/>
              <a:gd name="connsiteX8" fmla="*/ 3331867 w 3534898"/>
              <a:gd name="connsiteY8" fmla="*/ 1136092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27117 w 3534898"/>
              <a:gd name="connsiteY7" fmla="*/ 1040292 h 2634006"/>
              <a:gd name="connsiteX8" fmla="*/ 3331867 w 3534898"/>
              <a:gd name="connsiteY8" fmla="*/ 1136092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3331867 w 3534898"/>
              <a:gd name="connsiteY8" fmla="*/ 1136092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3331867 w 3534898"/>
              <a:gd name="connsiteY8" fmla="*/ 1136092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325222 w 3534898"/>
              <a:gd name="connsiteY9" fmla="*/ 1662665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325222 w 3534898"/>
              <a:gd name="connsiteY9" fmla="*/ 1662665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325222 w 3534898"/>
              <a:gd name="connsiteY9" fmla="*/ 1662665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870740 w 3534898"/>
              <a:gd name="connsiteY10" fmla="*/ 1922185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870740 w 3534898"/>
              <a:gd name="connsiteY10" fmla="*/ 1922185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620140"/>
              <a:gd name="connsiteY0" fmla="*/ 0 h 2634006"/>
              <a:gd name="connsiteX1" fmla="*/ 2238856 w 3620140"/>
              <a:gd name="connsiteY1" fmla="*/ 157835 h 2634006"/>
              <a:gd name="connsiteX2" fmla="*/ 1511941 w 3620140"/>
              <a:gd name="connsiteY2" fmla="*/ 152569 h 2634006"/>
              <a:gd name="connsiteX3" fmla="*/ 1363101 w 3620140"/>
              <a:gd name="connsiteY3" fmla="*/ 26504 h 2634006"/>
              <a:gd name="connsiteX4" fmla="*/ 1066307 w 3620140"/>
              <a:gd name="connsiteY4" fmla="*/ 168268 h 2634006"/>
              <a:gd name="connsiteX5" fmla="*/ 1304937 w 3620140"/>
              <a:gd name="connsiteY5" fmla="*/ 319814 h 2634006"/>
              <a:gd name="connsiteX6" fmla="*/ 1201506 w 3620140"/>
              <a:gd name="connsiteY6" fmla="*/ 901141 h 2634006"/>
              <a:gd name="connsiteX7" fmla="*/ 1530648 w 3620140"/>
              <a:gd name="connsiteY7" fmla="*/ 1054414 h 2634006"/>
              <a:gd name="connsiteX8" fmla="*/ 2022051 w 3620140"/>
              <a:gd name="connsiteY8" fmla="*/ 1393819 h 2634006"/>
              <a:gd name="connsiteX9" fmla="*/ 2823022 w 3620140"/>
              <a:gd name="connsiteY9" fmla="*/ 1800354 h 2634006"/>
              <a:gd name="connsiteX10" fmla="*/ 2870740 w 3620140"/>
              <a:gd name="connsiteY10" fmla="*/ 1922185 h 2634006"/>
              <a:gd name="connsiteX11" fmla="*/ 3614929 w 3620140"/>
              <a:gd name="connsiteY11" fmla="*/ 2202595 h 2634006"/>
              <a:gd name="connsiteX12" fmla="*/ 2442340 w 3620140"/>
              <a:gd name="connsiteY12" fmla="*/ 1236539 h 2634006"/>
              <a:gd name="connsiteX13" fmla="*/ 2170047 w 3620140"/>
              <a:gd name="connsiteY13" fmla="*/ 1046420 h 2634006"/>
              <a:gd name="connsiteX14" fmla="*/ 2802050 w 3620140"/>
              <a:gd name="connsiteY14" fmla="*/ 868037 h 2634006"/>
              <a:gd name="connsiteX15" fmla="*/ 2760837 w 3620140"/>
              <a:gd name="connsiteY15" fmla="*/ 1414101 h 2634006"/>
              <a:gd name="connsiteX16" fmla="*/ 3090949 w 3620140"/>
              <a:gd name="connsiteY16" fmla="*/ 1208650 h 2634006"/>
              <a:gd name="connsiteX17" fmla="*/ 2874957 w 3620140"/>
              <a:gd name="connsiteY17" fmla="*/ 1552438 h 2634006"/>
              <a:gd name="connsiteX18" fmla="*/ 3104699 w 3620140"/>
              <a:gd name="connsiteY18" fmla="*/ 1513408 h 2634006"/>
              <a:gd name="connsiteX19" fmla="*/ 3302867 w 3620140"/>
              <a:gd name="connsiteY19" fmla="*/ 1432835 h 2634006"/>
              <a:gd name="connsiteX20" fmla="*/ 2733630 w 3620140"/>
              <a:gd name="connsiteY20" fmla="*/ 1968378 h 2634006"/>
              <a:gd name="connsiteX21" fmla="*/ 2457381 w 3620140"/>
              <a:gd name="connsiteY21" fmla="*/ 2288334 h 2634006"/>
              <a:gd name="connsiteX22" fmla="*/ 1063402 w 3620140"/>
              <a:gd name="connsiteY22" fmla="*/ 958189 h 2634006"/>
              <a:gd name="connsiteX23" fmla="*/ 2017411 w 3620140"/>
              <a:gd name="connsiteY23" fmla="*/ 1545228 h 2634006"/>
              <a:gd name="connsiteX24" fmla="*/ 2683543 w 3620140"/>
              <a:gd name="connsiteY24" fmla="*/ 2001522 h 2634006"/>
              <a:gd name="connsiteX25" fmla="*/ 3505474 w 3620140"/>
              <a:gd name="connsiteY25" fmla="*/ 2577503 h 2634006"/>
              <a:gd name="connsiteX26" fmla="*/ 1557672 w 3620140"/>
              <a:gd name="connsiteY26" fmla="*/ 2403725 h 2634006"/>
              <a:gd name="connsiteX27" fmla="*/ 61425 w 3620140"/>
              <a:gd name="connsiteY27" fmla="*/ 734096 h 2634006"/>
              <a:gd name="connsiteX28" fmla="*/ 0 w 3620140"/>
              <a:gd name="connsiteY28" fmla="*/ 1987681 h 2634006"/>
              <a:gd name="connsiteX0" fmla="*/ 2745383 w 3809887"/>
              <a:gd name="connsiteY0" fmla="*/ 0 h 2634006"/>
              <a:gd name="connsiteX1" fmla="*/ 2238856 w 3809887"/>
              <a:gd name="connsiteY1" fmla="*/ 157835 h 2634006"/>
              <a:gd name="connsiteX2" fmla="*/ 1511941 w 3809887"/>
              <a:gd name="connsiteY2" fmla="*/ 152569 h 2634006"/>
              <a:gd name="connsiteX3" fmla="*/ 1363101 w 3809887"/>
              <a:gd name="connsiteY3" fmla="*/ 26504 h 2634006"/>
              <a:gd name="connsiteX4" fmla="*/ 1066307 w 3809887"/>
              <a:gd name="connsiteY4" fmla="*/ 168268 h 2634006"/>
              <a:gd name="connsiteX5" fmla="*/ 1304937 w 3809887"/>
              <a:gd name="connsiteY5" fmla="*/ 319814 h 2634006"/>
              <a:gd name="connsiteX6" fmla="*/ 1201506 w 3809887"/>
              <a:gd name="connsiteY6" fmla="*/ 901141 h 2634006"/>
              <a:gd name="connsiteX7" fmla="*/ 1530648 w 3809887"/>
              <a:gd name="connsiteY7" fmla="*/ 1054414 h 2634006"/>
              <a:gd name="connsiteX8" fmla="*/ 2022051 w 3809887"/>
              <a:gd name="connsiteY8" fmla="*/ 1393819 h 2634006"/>
              <a:gd name="connsiteX9" fmla="*/ 2823022 w 3809887"/>
              <a:gd name="connsiteY9" fmla="*/ 1800354 h 2634006"/>
              <a:gd name="connsiteX10" fmla="*/ 3732183 w 3809887"/>
              <a:gd name="connsiteY10" fmla="*/ 2359967 h 2634006"/>
              <a:gd name="connsiteX11" fmla="*/ 3614929 w 3809887"/>
              <a:gd name="connsiteY11" fmla="*/ 2202595 h 2634006"/>
              <a:gd name="connsiteX12" fmla="*/ 2442340 w 3809887"/>
              <a:gd name="connsiteY12" fmla="*/ 1236539 h 2634006"/>
              <a:gd name="connsiteX13" fmla="*/ 2170047 w 3809887"/>
              <a:gd name="connsiteY13" fmla="*/ 1046420 h 2634006"/>
              <a:gd name="connsiteX14" fmla="*/ 2802050 w 3809887"/>
              <a:gd name="connsiteY14" fmla="*/ 868037 h 2634006"/>
              <a:gd name="connsiteX15" fmla="*/ 2760837 w 3809887"/>
              <a:gd name="connsiteY15" fmla="*/ 1414101 h 2634006"/>
              <a:gd name="connsiteX16" fmla="*/ 3090949 w 3809887"/>
              <a:gd name="connsiteY16" fmla="*/ 1208650 h 2634006"/>
              <a:gd name="connsiteX17" fmla="*/ 2874957 w 3809887"/>
              <a:gd name="connsiteY17" fmla="*/ 1552438 h 2634006"/>
              <a:gd name="connsiteX18" fmla="*/ 3104699 w 3809887"/>
              <a:gd name="connsiteY18" fmla="*/ 1513408 h 2634006"/>
              <a:gd name="connsiteX19" fmla="*/ 3302867 w 3809887"/>
              <a:gd name="connsiteY19" fmla="*/ 1432835 h 2634006"/>
              <a:gd name="connsiteX20" fmla="*/ 2733630 w 3809887"/>
              <a:gd name="connsiteY20" fmla="*/ 1968378 h 2634006"/>
              <a:gd name="connsiteX21" fmla="*/ 2457381 w 3809887"/>
              <a:gd name="connsiteY21" fmla="*/ 2288334 h 2634006"/>
              <a:gd name="connsiteX22" fmla="*/ 1063402 w 3809887"/>
              <a:gd name="connsiteY22" fmla="*/ 958189 h 2634006"/>
              <a:gd name="connsiteX23" fmla="*/ 2017411 w 3809887"/>
              <a:gd name="connsiteY23" fmla="*/ 1545228 h 2634006"/>
              <a:gd name="connsiteX24" fmla="*/ 2683543 w 3809887"/>
              <a:gd name="connsiteY24" fmla="*/ 2001522 h 2634006"/>
              <a:gd name="connsiteX25" fmla="*/ 3505474 w 3809887"/>
              <a:gd name="connsiteY25" fmla="*/ 2577503 h 2634006"/>
              <a:gd name="connsiteX26" fmla="*/ 1557672 w 3809887"/>
              <a:gd name="connsiteY26" fmla="*/ 2403725 h 2634006"/>
              <a:gd name="connsiteX27" fmla="*/ 61425 w 3809887"/>
              <a:gd name="connsiteY27" fmla="*/ 734096 h 2634006"/>
              <a:gd name="connsiteX28" fmla="*/ 0 w 3809887"/>
              <a:gd name="connsiteY28" fmla="*/ 1987681 h 2634006"/>
              <a:gd name="connsiteX0" fmla="*/ 2745383 w 3806305"/>
              <a:gd name="connsiteY0" fmla="*/ 0 h 2634006"/>
              <a:gd name="connsiteX1" fmla="*/ 2238856 w 3806305"/>
              <a:gd name="connsiteY1" fmla="*/ 157835 h 2634006"/>
              <a:gd name="connsiteX2" fmla="*/ 1511941 w 3806305"/>
              <a:gd name="connsiteY2" fmla="*/ 152569 h 2634006"/>
              <a:gd name="connsiteX3" fmla="*/ 1363101 w 3806305"/>
              <a:gd name="connsiteY3" fmla="*/ 26504 h 2634006"/>
              <a:gd name="connsiteX4" fmla="*/ 1066307 w 3806305"/>
              <a:gd name="connsiteY4" fmla="*/ 168268 h 2634006"/>
              <a:gd name="connsiteX5" fmla="*/ 1304937 w 3806305"/>
              <a:gd name="connsiteY5" fmla="*/ 319814 h 2634006"/>
              <a:gd name="connsiteX6" fmla="*/ 1201506 w 3806305"/>
              <a:gd name="connsiteY6" fmla="*/ 901141 h 2634006"/>
              <a:gd name="connsiteX7" fmla="*/ 1530648 w 3806305"/>
              <a:gd name="connsiteY7" fmla="*/ 1054414 h 2634006"/>
              <a:gd name="connsiteX8" fmla="*/ 2022051 w 3806305"/>
              <a:gd name="connsiteY8" fmla="*/ 1393819 h 2634006"/>
              <a:gd name="connsiteX9" fmla="*/ 2872449 w 3806305"/>
              <a:gd name="connsiteY9" fmla="*/ 1930983 h 2634006"/>
              <a:gd name="connsiteX10" fmla="*/ 3732183 w 3806305"/>
              <a:gd name="connsiteY10" fmla="*/ 2359967 h 2634006"/>
              <a:gd name="connsiteX11" fmla="*/ 3614929 w 3806305"/>
              <a:gd name="connsiteY11" fmla="*/ 2202595 h 2634006"/>
              <a:gd name="connsiteX12" fmla="*/ 2442340 w 3806305"/>
              <a:gd name="connsiteY12" fmla="*/ 1236539 h 2634006"/>
              <a:gd name="connsiteX13" fmla="*/ 2170047 w 3806305"/>
              <a:gd name="connsiteY13" fmla="*/ 1046420 h 2634006"/>
              <a:gd name="connsiteX14" fmla="*/ 2802050 w 3806305"/>
              <a:gd name="connsiteY14" fmla="*/ 868037 h 2634006"/>
              <a:gd name="connsiteX15" fmla="*/ 2760837 w 3806305"/>
              <a:gd name="connsiteY15" fmla="*/ 1414101 h 2634006"/>
              <a:gd name="connsiteX16" fmla="*/ 3090949 w 3806305"/>
              <a:gd name="connsiteY16" fmla="*/ 1208650 h 2634006"/>
              <a:gd name="connsiteX17" fmla="*/ 2874957 w 3806305"/>
              <a:gd name="connsiteY17" fmla="*/ 1552438 h 2634006"/>
              <a:gd name="connsiteX18" fmla="*/ 3104699 w 3806305"/>
              <a:gd name="connsiteY18" fmla="*/ 1513408 h 2634006"/>
              <a:gd name="connsiteX19" fmla="*/ 3302867 w 3806305"/>
              <a:gd name="connsiteY19" fmla="*/ 1432835 h 2634006"/>
              <a:gd name="connsiteX20" fmla="*/ 2733630 w 3806305"/>
              <a:gd name="connsiteY20" fmla="*/ 1968378 h 2634006"/>
              <a:gd name="connsiteX21" fmla="*/ 2457381 w 3806305"/>
              <a:gd name="connsiteY21" fmla="*/ 2288334 h 2634006"/>
              <a:gd name="connsiteX22" fmla="*/ 1063402 w 3806305"/>
              <a:gd name="connsiteY22" fmla="*/ 958189 h 2634006"/>
              <a:gd name="connsiteX23" fmla="*/ 2017411 w 3806305"/>
              <a:gd name="connsiteY23" fmla="*/ 1545228 h 2634006"/>
              <a:gd name="connsiteX24" fmla="*/ 2683543 w 3806305"/>
              <a:gd name="connsiteY24" fmla="*/ 2001522 h 2634006"/>
              <a:gd name="connsiteX25" fmla="*/ 3505474 w 3806305"/>
              <a:gd name="connsiteY25" fmla="*/ 2577503 h 2634006"/>
              <a:gd name="connsiteX26" fmla="*/ 1557672 w 3806305"/>
              <a:gd name="connsiteY26" fmla="*/ 2403725 h 2634006"/>
              <a:gd name="connsiteX27" fmla="*/ 61425 w 3806305"/>
              <a:gd name="connsiteY27" fmla="*/ 734096 h 2634006"/>
              <a:gd name="connsiteX28" fmla="*/ 0 w 3806305"/>
              <a:gd name="connsiteY28" fmla="*/ 1987681 h 2634006"/>
              <a:gd name="connsiteX0" fmla="*/ 2745383 w 3806305"/>
              <a:gd name="connsiteY0" fmla="*/ 0 h 2634006"/>
              <a:gd name="connsiteX1" fmla="*/ 2238856 w 3806305"/>
              <a:gd name="connsiteY1" fmla="*/ 157835 h 2634006"/>
              <a:gd name="connsiteX2" fmla="*/ 1511941 w 3806305"/>
              <a:gd name="connsiteY2" fmla="*/ 152569 h 2634006"/>
              <a:gd name="connsiteX3" fmla="*/ 1363101 w 3806305"/>
              <a:gd name="connsiteY3" fmla="*/ 26504 h 2634006"/>
              <a:gd name="connsiteX4" fmla="*/ 1066307 w 3806305"/>
              <a:gd name="connsiteY4" fmla="*/ 168268 h 2634006"/>
              <a:gd name="connsiteX5" fmla="*/ 1304937 w 3806305"/>
              <a:gd name="connsiteY5" fmla="*/ 319814 h 2634006"/>
              <a:gd name="connsiteX6" fmla="*/ 1201506 w 3806305"/>
              <a:gd name="connsiteY6" fmla="*/ 901141 h 2634006"/>
              <a:gd name="connsiteX7" fmla="*/ 1530648 w 3806305"/>
              <a:gd name="connsiteY7" fmla="*/ 1054414 h 2634006"/>
              <a:gd name="connsiteX8" fmla="*/ 2022051 w 3806305"/>
              <a:gd name="connsiteY8" fmla="*/ 1393819 h 2634006"/>
              <a:gd name="connsiteX9" fmla="*/ 2872449 w 3806305"/>
              <a:gd name="connsiteY9" fmla="*/ 1930983 h 2634006"/>
              <a:gd name="connsiteX10" fmla="*/ 3732183 w 3806305"/>
              <a:gd name="connsiteY10" fmla="*/ 2359967 h 2634006"/>
              <a:gd name="connsiteX11" fmla="*/ 3614929 w 3806305"/>
              <a:gd name="connsiteY11" fmla="*/ 2202595 h 2634006"/>
              <a:gd name="connsiteX12" fmla="*/ 2442340 w 3806305"/>
              <a:gd name="connsiteY12" fmla="*/ 1236539 h 2634006"/>
              <a:gd name="connsiteX13" fmla="*/ 2170047 w 3806305"/>
              <a:gd name="connsiteY13" fmla="*/ 1046420 h 2634006"/>
              <a:gd name="connsiteX14" fmla="*/ 2802050 w 3806305"/>
              <a:gd name="connsiteY14" fmla="*/ 868037 h 2634006"/>
              <a:gd name="connsiteX15" fmla="*/ 2760837 w 3806305"/>
              <a:gd name="connsiteY15" fmla="*/ 1414101 h 2634006"/>
              <a:gd name="connsiteX16" fmla="*/ 3090949 w 3806305"/>
              <a:gd name="connsiteY16" fmla="*/ 1208650 h 2634006"/>
              <a:gd name="connsiteX17" fmla="*/ 2874957 w 3806305"/>
              <a:gd name="connsiteY17" fmla="*/ 1552438 h 2634006"/>
              <a:gd name="connsiteX18" fmla="*/ 3104699 w 3806305"/>
              <a:gd name="connsiteY18" fmla="*/ 1513408 h 2634006"/>
              <a:gd name="connsiteX19" fmla="*/ 3302867 w 3806305"/>
              <a:gd name="connsiteY19" fmla="*/ 1432835 h 2634006"/>
              <a:gd name="connsiteX20" fmla="*/ 2733630 w 3806305"/>
              <a:gd name="connsiteY20" fmla="*/ 1968378 h 2634006"/>
              <a:gd name="connsiteX21" fmla="*/ 2457381 w 3806305"/>
              <a:gd name="connsiteY21" fmla="*/ 2288334 h 2634006"/>
              <a:gd name="connsiteX22" fmla="*/ 1063402 w 3806305"/>
              <a:gd name="connsiteY22" fmla="*/ 958189 h 2634006"/>
              <a:gd name="connsiteX23" fmla="*/ 2017411 w 3806305"/>
              <a:gd name="connsiteY23" fmla="*/ 1545228 h 2634006"/>
              <a:gd name="connsiteX24" fmla="*/ 2683543 w 3806305"/>
              <a:gd name="connsiteY24" fmla="*/ 2001522 h 2634006"/>
              <a:gd name="connsiteX25" fmla="*/ 3505474 w 3806305"/>
              <a:gd name="connsiteY25" fmla="*/ 2577503 h 2634006"/>
              <a:gd name="connsiteX26" fmla="*/ 1557672 w 3806305"/>
              <a:gd name="connsiteY26" fmla="*/ 2403725 h 2634006"/>
              <a:gd name="connsiteX27" fmla="*/ 61425 w 3806305"/>
              <a:gd name="connsiteY27" fmla="*/ 734096 h 2634006"/>
              <a:gd name="connsiteX28" fmla="*/ 0 w 3806305"/>
              <a:gd name="connsiteY28" fmla="*/ 1987681 h 2634006"/>
              <a:gd name="connsiteX0" fmla="*/ 2745383 w 3806305"/>
              <a:gd name="connsiteY0" fmla="*/ 0 h 2640700"/>
              <a:gd name="connsiteX1" fmla="*/ 2238856 w 3806305"/>
              <a:gd name="connsiteY1" fmla="*/ 157835 h 2640700"/>
              <a:gd name="connsiteX2" fmla="*/ 1511941 w 3806305"/>
              <a:gd name="connsiteY2" fmla="*/ 152569 h 2640700"/>
              <a:gd name="connsiteX3" fmla="*/ 1363101 w 3806305"/>
              <a:gd name="connsiteY3" fmla="*/ 26504 h 2640700"/>
              <a:gd name="connsiteX4" fmla="*/ 1066307 w 3806305"/>
              <a:gd name="connsiteY4" fmla="*/ 168268 h 2640700"/>
              <a:gd name="connsiteX5" fmla="*/ 1304937 w 3806305"/>
              <a:gd name="connsiteY5" fmla="*/ 319814 h 2640700"/>
              <a:gd name="connsiteX6" fmla="*/ 1201506 w 3806305"/>
              <a:gd name="connsiteY6" fmla="*/ 901141 h 2640700"/>
              <a:gd name="connsiteX7" fmla="*/ 1530648 w 3806305"/>
              <a:gd name="connsiteY7" fmla="*/ 1054414 h 2640700"/>
              <a:gd name="connsiteX8" fmla="*/ 2022051 w 3806305"/>
              <a:gd name="connsiteY8" fmla="*/ 1393819 h 2640700"/>
              <a:gd name="connsiteX9" fmla="*/ 2872449 w 3806305"/>
              <a:gd name="connsiteY9" fmla="*/ 1930983 h 2640700"/>
              <a:gd name="connsiteX10" fmla="*/ 3732183 w 3806305"/>
              <a:gd name="connsiteY10" fmla="*/ 2359967 h 2640700"/>
              <a:gd name="connsiteX11" fmla="*/ 3614929 w 3806305"/>
              <a:gd name="connsiteY11" fmla="*/ 2202595 h 2640700"/>
              <a:gd name="connsiteX12" fmla="*/ 2442340 w 3806305"/>
              <a:gd name="connsiteY12" fmla="*/ 1236539 h 2640700"/>
              <a:gd name="connsiteX13" fmla="*/ 2170047 w 3806305"/>
              <a:gd name="connsiteY13" fmla="*/ 1046420 h 2640700"/>
              <a:gd name="connsiteX14" fmla="*/ 2802050 w 3806305"/>
              <a:gd name="connsiteY14" fmla="*/ 868037 h 2640700"/>
              <a:gd name="connsiteX15" fmla="*/ 2760837 w 3806305"/>
              <a:gd name="connsiteY15" fmla="*/ 1414101 h 2640700"/>
              <a:gd name="connsiteX16" fmla="*/ 3090949 w 3806305"/>
              <a:gd name="connsiteY16" fmla="*/ 1208650 h 2640700"/>
              <a:gd name="connsiteX17" fmla="*/ 2874957 w 3806305"/>
              <a:gd name="connsiteY17" fmla="*/ 1552438 h 2640700"/>
              <a:gd name="connsiteX18" fmla="*/ 3104699 w 3806305"/>
              <a:gd name="connsiteY18" fmla="*/ 1513408 h 2640700"/>
              <a:gd name="connsiteX19" fmla="*/ 3302867 w 3806305"/>
              <a:gd name="connsiteY19" fmla="*/ 1432835 h 2640700"/>
              <a:gd name="connsiteX20" fmla="*/ 2733630 w 3806305"/>
              <a:gd name="connsiteY20" fmla="*/ 1968378 h 2640700"/>
              <a:gd name="connsiteX21" fmla="*/ 2457381 w 3806305"/>
              <a:gd name="connsiteY21" fmla="*/ 2288334 h 2640700"/>
              <a:gd name="connsiteX22" fmla="*/ 1063402 w 3806305"/>
              <a:gd name="connsiteY22" fmla="*/ 958189 h 2640700"/>
              <a:gd name="connsiteX23" fmla="*/ 2017411 w 3806305"/>
              <a:gd name="connsiteY23" fmla="*/ 1545228 h 2640700"/>
              <a:gd name="connsiteX24" fmla="*/ 2683543 w 3806305"/>
              <a:gd name="connsiteY24" fmla="*/ 2001522 h 2640700"/>
              <a:gd name="connsiteX25" fmla="*/ 3505474 w 3806305"/>
              <a:gd name="connsiteY25" fmla="*/ 2577503 h 2640700"/>
              <a:gd name="connsiteX26" fmla="*/ 1557672 w 3806305"/>
              <a:gd name="connsiteY26" fmla="*/ 2403725 h 2640700"/>
              <a:gd name="connsiteX27" fmla="*/ 502738 w 3806305"/>
              <a:gd name="connsiteY27" fmla="*/ 2640567 h 2640700"/>
              <a:gd name="connsiteX28" fmla="*/ 0 w 3806305"/>
              <a:gd name="connsiteY28" fmla="*/ 1987681 h 2640700"/>
              <a:gd name="connsiteX0" fmla="*/ 2745383 w 3806305"/>
              <a:gd name="connsiteY0" fmla="*/ 0 h 2640700"/>
              <a:gd name="connsiteX1" fmla="*/ 2238856 w 3806305"/>
              <a:gd name="connsiteY1" fmla="*/ 157835 h 2640700"/>
              <a:gd name="connsiteX2" fmla="*/ 1511941 w 3806305"/>
              <a:gd name="connsiteY2" fmla="*/ 152569 h 2640700"/>
              <a:gd name="connsiteX3" fmla="*/ 1363101 w 3806305"/>
              <a:gd name="connsiteY3" fmla="*/ 26504 h 2640700"/>
              <a:gd name="connsiteX4" fmla="*/ 1066307 w 3806305"/>
              <a:gd name="connsiteY4" fmla="*/ 168268 h 2640700"/>
              <a:gd name="connsiteX5" fmla="*/ 1304937 w 3806305"/>
              <a:gd name="connsiteY5" fmla="*/ 319814 h 2640700"/>
              <a:gd name="connsiteX6" fmla="*/ 1201506 w 3806305"/>
              <a:gd name="connsiteY6" fmla="*/ 901141 h 2640700"/>
              <a:gd name="connsiteX7" fmla="*/ 1530648 w 3806305"/>
              <a:gd name="connsiteY7" fmla="*/ 1054414 h 2640700"/>
              <a:gd name="connsiteX8" fmla="*/ 2022051 w 3806305"/>
              <a:gd name="connsiteY8" fmla="*/ 1393819 h 2640700"/>
              <a:gd name="connsiteX9" fmla="*/ 2872449 w 3806305"/>
              <a:gd name="connsiteY9" fmla="*/ 1930983 h 2640700"/>
              <a:gd name="connsiteX10" fmla="*/ 3732183 w 3806305"/>
              <a:gd name="connsiteY10" fmla="*/ 2359967 h 2640700"/>
              <a:gd name="connsiteX11" fmla="*/ 3614929 w 3806305"/>
              <a:gd name="connsiteY11" fmla="*/ 2202595 h 2640700"/>
              <a:gd name="connsiteX12" fmla="*/ 2442340 w 3806305"/>
              <a:gd name="connsiteY12" fmla="*/ 1236539 h 2640700"/>
              <a:gd name="connsiteX13" fmla="*/ 2170047 w 3806305"/>
              <a:gd name="connsiteY13" fmla="*/ 1046420 h 2640700"/>
              <a:gd name="connsiteX14" fmla="*/ 2802050 w 3806305"/>
              <a:gd name="connsiteY14" fmla="*/ 868037 h 2640700"/>
              <a:gd name="connsiteX15" fmla="*/ 2760837 w 3806305"/>
              <a:gd name="connsiteY15" fmla="*/ 1414101 h 2640700"/>
              <a:gd name="connsiteX16" fmla="*/ 3090949 w 3806305"/>
              <a:gd name="connsiteY16" fmla="*/ 1208650 h 2640700"/>
              <a:gd name="connsiteX17" fmla="*/ 2874957 w 3806305"/>
              <a:gd name="connsiteY17" fmla="*/ 1552438 h 2640700"/>
              <a:gd name="connsiteX18" fmla="*/ 3104699 w 3806305"/>
              <a:gd name="connsiteY18" fmla="*/ 1513408 h 2640700"/>
              <a:gd name="connsiteX19" fmla="*/ 3302867 w 3806305"/>
              <a:gd name="connsiteY19" fmla="*/ 1432835 h 2640700"/>
              <a:gd name="connsiteX20" fmla="*/ 2733630 w 3806305"/>
              <a:gd name="connsiteY20" fmla="*/ 1968378 h 2640700"/>
              <a:gd name="connsiteX21" fmla="*/ 2457381 w 3806305"/>
              <a:gd name="connsiteY21" fmla="*/ 2288334 h 2640700"/>
              <a:gd name="connsiteX22" fmla="*/ 1063402 w 3806305"/>
              <a:gd name="connsiteY22" fmla="*/ 958189 h 2640700"/>
              <a:gd name="connsiteX23" fmla="*/ 2017411 w 3806305"/>
              <a:gd name="connsiteY23" fmla="*/ 1545228 h 2640700"/>
              <a:gd name="connsiteX24" fmla="*/ 2683543 w 3806305"/>
              <a:gd name="connsiteY24" fmla="*/ 2001522 h 2640700"/>
              <a:gd name="connsiteX25" fmla="*/ 402162 w 3806305"/>
              <a:gd name="connsiteY25" fmla="*/ 2090294 h 2640700"/>
              <a:gd name="connsiteX26" fmla="*/ 1557672 w 3806305"/>
              <a:gd name="connsiteY26" fmla="*/ 2403725 h 2640700"/>
              <a:gd name="connsiteX27" fmla="*/ 502738 w 3806305"/>
              <a:gd name="connsiteY27" fmla="*/ 2640567 h 2640700"/>
              <a:gd name="connsiteX28" fmla="*/ 0 w 3806305"/>
              <a:gd name="connsiteY28" fmla="*/ 1987681 h 2640700"/>
              <a:gd name="connsiteX0" fmla="*/ 2745383 w 3806305"/>
              <a:gd name="connsiteY0" fmla="*/ 0 h 2640700"/>
              <a:gd name="connsiteX1" fmla="*/ 2238856 w 3806305"/>
              <a:gd name="connsiteY1" fmla="*/ 157835 h 2640700"/>
              <a:gd name="connsiteX2" fmla="*/ 1511941 w 3806305"/>
              <a:gd name="connsiteY2" fmla="*/ 152569 h 2640700"/>
              <a:gd name="connsiteX3" fmla="*/ 1363101 w 3806305"/>
              <a:gd name="connsiteY3" fmla="*/ 26504 h 2640700"/>
              <a:gd name="connsiteX4" fmla="*/ 1066307 w 3806305"/>
              <a:gd name="connsiteY4" fmla="*/ 168268 h 2640700"/>
              <a:gd name="connsiteX5" fmla="*/ 1304937 w 3806305"/>
              <a:gd name="connsiteY5" fmla="*/ 319814 h 2640700"/>
              <a:gd name="connsiteX6" fmla="*/ 1201506 w 3806305"/>
              <a:gd name="connsiteY6" fmla="*/ 901141 h 2640700"/>
              <a:gd name="connsiteX7" fmla="*/ 1530648 w 3806305"/>
              <a:gd name="connsiteY7" fmla="*/ 1054414 h 2640700"/>
              <a:gd name="connsiteX8" fmla="*/ 2022051 w 3806305"/>
              <a:gd name="connsiteY8" fmla="*/ 1393819 h 2640700"/>
              <a:gd name="connsiteX9" fmla="*/ 2872449 w 3806305"/>
              <a:gd name="connsiteY9" fmla="*/ 1930983 h 2640700"/>
              <a:gd name="connsiteX10" fmla="*/ 3732183 w 3806305"/>
              <a:gd name="connsiteY10" fmla="*/ 2359967 h 2640700"/>
              <a:gd name="connsiteX11" fmla="*/ 3614929 w 3806305"/>
              <a:gd name="connsiteY11" fmla="*/ 2202595 h 2640700"/>
              <a:gd name="connsiteX12" fmla="*/ 2442340 w 3806305"/>
              <a:gd name="connsiteY12" fmla="*/ 1236539 h 2640700"/>
              <a:gd name="connsiteX13" fmla="*/ 2170047 w 3806305"/>
              <a:gd name="connsiteY13" fmla="*/ 1046420 h 2640700"/>
              <a:gd name="connsiteX14" fmla="*/ 2802050 w 3806305"/>
              <a:gd name="connsiteY14" fmla="*/ 868037 h 2640700"/>
              <a:gd name="connsiteX15" fmla="*/ 2760837 w 3806305"/>
              <a:gd name="connsiteY15" fmla="*/ 1414101 h 2640700"/>
              <a:gd name="connsiteX16" fmla="*/ 3090949 w 3806305"/>
              <a:gd name="connsiteY16" fmla="*/ 1208650 h 2640700"/>
              <a:gd name="connsiteX17" fmla="*/ 2874957 w 3806305"/>
              <a:gd name="connsiteY17" fmla="*/ 1552438 h 2640700"/>
              <a:gd name="connsiteX18" fmla="*/ 3104699 w 3806305"/>
              <a:gd name="connsiteY18" fmla="*/ 1513408 h 2640700"/>
              <a:gd name="connsiteX19" fmla="*/ 3302867 w 3806305"/>
              <a:gd name="connsiteY19" fmla="*/ 1432835 h 2640700"/>
              <a:gd name="connsiteX20" fmla="*/ 2740691 w 3806305"/>
              <a:gd name="connsiteY20" fmla="*/ 1964847 h 2640700"/>
              <a:gd name="connsiteX21" fmla="*/ 2457381 w 3806305"/>
              <a:gd name="connsiteY21" fmla="*/ 2288334 h 2640700"/>
              <a:gd name="connsiteX22" fmla="*/ 1063402 w 3806305"/>
              <a:gd name="connsiteY22" fmla="*/ 958189 h 2640700"/>
              <a:gd name="connsiteX23" fmla="*/ 2017411 w 3806305"/>
              <a:gd name="connsiteY23" fmla="*/ 1545228 h 2640700"/>
              <a:gd name="connsiteX24" fmla="*/ 2683543 w 3806305"/>
              <a:gd name="connsiteY24" fmla="*/ 2001522 h 2640700"/>
              <a:gd name="connsiteX25" fmla="*/ 402162 w 3806305"/>
              <a:gd name="connsiteY25" fmla="*/ 2090294 h 2640700"/>
              <a:gd name="connsiteX26" fmla="*/ 1557672 w 3806305"/>
              <a:gd name="connsiteY26" fmla="*/ 2403725 h 2640700"/>
              <a:gd name="connsiteX27" fmla="*/ 502738 w 3806305"/>
              <a:gd name="connsiteY27" fmla="*/ 2640567 h 2640700"/>
              <a:gd name="connsiteX28" fmla="*/ 0 w 3806305"/>
              <a:gd name="connsiteY28" fmla="*/ 1987681 h 2640700"/>
              <a:gd name="connsiteX0" fmla="*/ 2745383 w 3806305"/>
              <a:gd name="connsiteY0" fmla="*/ 0 h 2640700"/>
              <a:gd name="connsiteX1" fmla="*/ 2238856 w 3806305"/>
              <a:gd name="connsiteY1" fmla="*/ 157835 h 2640700"/>
              <a:gd name="connsiteX2" fmla="*/ 1511941 w 3806305"/>
              <a:gd name="connsiteY2" fmla="*/ 152569 h 2640700"/>
              <a:gd name="connsiteX3" fmla="*/ 1363101 w 3806305"/>
              <a:gd name="connsiteY3" fmla="*/ 26504 h 2640700"/>
              <a:gd name="connsiteX4" fmla="*/ 1066307 w 3806305"/>
              <a:gd name="connsiteY4" fmla="*/ 168268 h 2640700"/>
              <a:gd name="connsiteX5" fmla="*/ 1304937 w 3806305"/>
              <a:gd name="connsiteY5" fmla="*/ 319814 h 2640700"/>
              <a:gd name="connsiteX6" fmla="*/ 1201506 w 3806305"/>
              <a:gd name="connsiteY6" fmla="*/ 901141 h 2640700"/>
              <a:gd name="connsiteX7" fmla="*/ 1530648 w 3806305"/>
              <a:gd name="connsiteY7" fmla="*/ 1054414 h 2640700"/>
              <a:gd name="connsiteX8" fmla="*/ 2022051 w 3806305"/>
              <a:gd name="connsiteY8" fmla="*/ 1393819 h 2640700"/>
              <a:gd name="connsiteX9" fmla="*/ 2872449 w 3806305"/>
              <a:gd name="connsiteY9" fmla="*/ 1930983 h 2640700"/>
              <a:gd name="connsiteX10" fmla="*/ 3732183 w 3806305"/>
              <a:gd name="connsiteY10" fmla="*/ 2359967 h 2640700"/>
              <a:gd name="connsiteX11" fmla="*/ 3614929 w 3806305"/>
              <a:gd name="connsiteY11" fmla="*/ 2202595 h 2640700"/>
              <a:gd name="connsiteX12" fmla="*/ 2442340 w 3806305"/>
              <a:gd name="connsiteY12" fmla="*/ 1236539 h 2640700"/>
              <a:gd name="connsiteX13" fmla="*/ 2170047 w 3806305"/>
              <a:gd name="connsiteY13" fmla="*/ 1046420 h 2640700"/>
              <a:gd name="connsiteX14" fmla="*/ 2802050 w 3806305"/>
              <a:gd name="connsiteY14" fmla="*/ 868037 h 2640700"/>
              <a:gd name="connsiteX15" fmla="*/ 2760837 w 3806305"/>
              <a:gd name="connsiteY15" fmla="*/ 1414101 h 2640700"/>
              <a:gd name="connsiteX16" fmla="*/ 3090949 w 3806305"/>
              <a:gd name="connsiteY16" fmla="*/ 1208650 h 2640700"/>
              <a:gd name="connsiteX17" fmla="*/ 2874957 w 3806305"/>
              <a:gd name="connsiteY17" fmla="*/ 1552438 h 2640700"/>
              <a:gd name="connsiteX18" fmla="*/ 3104699 w 3806305"/>
              <a:gd name="connsiteY18" fmla="*/ 1513408 h 2640700"/>
              <a:gd name="connsiteX19" fmla="*/ 3302867 w 3806305"/>
              <a:gd name="connsiteY19" fmla="*/ 1432835 h 2640700"/>
              <a:gd name="connsiteX20" fmla="*/ 2740691 w 3806305"/>
              <a:gd name="connsiteY20" fmla="*/ 1964847 h 2640700"/>
              <a:gd name="connsiteX21" fmla="*/ 2457381 w 3806305"/>
              <a:gd name="connsiteY21" fmla="*/ 2288334 h 2640700"/>
              <a:gd name="connsiteX22" fmla="*/ 1063402 w 3806305"/>
              <a:gd name="connsiteY22" fmla="*/ 958189 h 2640700"/>
              <a:gd name="connsiteX23" fmla="*/ 2017411 w 3806305"/>
              <a:gd name="connsiteY23" fmla="*/ 1545228 h 2640700"/>
              <a:gd name="connsiteX24" fmla="*/ 741767 w 3806305"/>
              <a:gd name="connsiteY24" fmla="*/ 1779100 h 2640700"/>
              <a:gd name="connsiteX25" fmla="*/ 402162 w 3806305"/>
              <a:gd name="connsiteY25" fmla="*/ 2090294 h 2640700"/>
              <a:gd name="connsiteX26" fmla="*/ 1557672 w 3806305"/>
              <a:gd name="connsiteY26" fmla="*/ 2403725 h 2640700"/>
              <a:gd name="connsiteX27" fmla="*/ 502738 w 3806305"/>
              <a:gd name="connsiteY27" fmla="*/ 2640567 h 2640700"/>
              <a:gd name="connsiteX28" fmla="*/ 0 w 3806305"/>
              <a:gd name="connsiteY28" fmla="*/ 1987681 h 2640700"/>
              <a:gd name="connsiteX0" fmla="*/ 2745383 w 3806305"/>
              <a:gd name="connsiteY0" fmla="*/ 0 h 2640700"/>
              <a:gd name="connsiteX1" fmla="*/ 2238856 w 3806305"/>
              <a:gd name="connsiteY1" fmla="*/ 157835 h 2640700"/>
              <a:gd name="connsiteX2" fmla="*/ 1511941 w 3806305"/>
              <a:gd name="connsiteY2" fmla="*/ 152569 h 2640700"/>
              <a:gd name="connsiteX3" fmla="*/ 1363101 w 3806305"/>
              <a:gd name="connsiteY3" fmla="*/ 26504 h 2640700"/>
              <a:gd name="connsiteX4" fmla="*/ 1066307 w 3806305"/>
              <a:gd name="connsiteY4" fmla="*/ 168268 h 2640700"/>
              <a:gd name="connsiteX5" fmla="*/ 1304937 w 3806305"/>
              <a:gd name="connsiteY5" fmla="*/ 319814 h 2640700"/>
              <a:gd name="connsiteX6" fmla="*/ 1201506 w 3806305"/>
              <a:gd name="connsiteY6" fmla="*/ 901141 h 2640700"/>
              <a:gd name="connsiteX7" fmla="*/ 1530648 w 3806305"/>
              <a:gd name="connsiteY7" fmla="*/ 1054414 h 2640700"/>
              <a:gd name="connsiteX8" fmla="*/ 2022051 w 3806305"/>
              <a:gd name="connsiteY8" fmla="*/ 1393819 h 2640700"/>
              <a:gd name="connsiteX9" fmla="*/ 2872449 w 3806305"/>
              <a:gd name="connsiteY9" fmla="*/ 1930983 h 2640700"/>
              <a:gd name="connsiteX10" fmla="*/ 3732183 w 3806305"/>
              <a:gd name="connsiteY10" fmla="*/ 2359967 h 2640700"/>
              <a:gd name="connsiteX11" fmla="*/ 3614929 w 3806305"/>
              <a:gd name="connsiteY11" fmla="*/ 2202595 h 2640700"/>
              <a:gd name="connsiteX12" fmla="*/ 2442340 w 3806305"/>
              <a:gd name="connsiteY12" fmla="*/ 1236539 h 2640700"/>
              <a:gd name="connsiteX13" fmla="*/ 2170047 w 3806305"/>
              <a:gd name="connsiteY13" fmla="*/ 1046420 h 2640700"/>
              <a:gd name="connsiteX14" fmla="*/ 2802050 w 3806305"/>
              <a:gd name="connsiteY14" fmla="*/ 868037 h 2640700"/>
              <a:gd name="connsiteX15" fmla="*/ 2760837 w 3806305"/>
              <a:gd name="connsiteY15" fmla="*/ 1414101 h 2640700"/>
              <a:gd name="connsiteX16" fmla="*/ 3090949 w 3806305"/>
              <a:gd name="connsiteY16" fmla="*/ 1208650 h 2640700"/>
              <a:gd name="connsiteX17" fmla="*/ 2874957 w 3806305"/>
              <a:gd name="connsiteY17" fmla="*/ 1552438 h 2640700"/>
              <a:gd name="connsiteX18" fmla="*/ 3104699 w 3806305"/>
              <a:gd name="connsiteY18" fmla="*/ 1513408 h 2640700"/>
              <a:gd name="connsiteX19" fmla="*/ 3302867 w 3806305"/>
              <a:gd name="connsiteY19" fmla="*/ 1432835 h 2640700"/>
              <a:gd name="connsiteX20" fmla="*/ 2740691 w 3806305"/>
              <a:gd name="connsiteY20" fmla="*/ 1964847 h 2640700"/>
              <a:gd name="connsiteX21" fmla="*/ 2457381 w 3806305"/>
              <a:gd name="connsiteY21" fmla="*/ 2288334 h 2640700"/>
              <a:gd name="connsiteX22" fmla="*/ 1063402 w 3806305"/>
              <a:gd name="connsiteY22" fmla="*/ 958189 h 2640700"/>
              <a:gd name="connsiteX23" fmla="*/ 555784 w 3806305"/>
              <a:gd name="connsiteY23" fmla="*/ 1333398 h 2640700"/>
              <a:gd name="connsiteX24" fmla="*/ 741767 w 3806305"/>
              <a:gd name="connsiteY24" fmla="*/ 1779100 h 2640700"/>
              <a:gd name="connsiteX25" fmla="*/ 402162 w 3806305"/>
              <a:gd name="connsiteY25" fmla="*/ 2090294 h 2640700"/>
              <a:gd name="connsiteX26" fmla="*/ 1557672 w 3806305"/>
              <a:gd name="connsiteY26" fmla="*/ 2403725 h 2640700"/>
              <a:gd name="connsiteX27" fmla="*/ 502738 w 3806305"/>
              <a:gd name="connsiteY27" fmla="*/ 2640567 h 2640700"/>
              <a:gd name="connsiteX28" fmla="*/ 0 w 3806305"/>
              <a:gd name="connsiteY28" fmla="*/ 1987681 h 2640700"/>
              <a:gd name="connsiteX0" fmla="*/ 2745383 w 3637066"/>
              <a:gd name="connsiteY0" fmla="*/ 0 h 2640700"/>
              <a:gd name="connsiteX1" fmla="*/ 2238856 w 3637066"/>
              <a:gd name="connsiteY1" fmla="*/ 157835 h 2640700"/>
              <a:gd name="connsiteX2" fmla="*/ 1511941 w 3637066"/>
              <a:gd name="connsiteY2" fmla="*/ 152569 h 2640700"/>
              <a:gd name="connsiteX3" fmla="*/ 1363101 w 3637066"/>
              <a:gd name="connsiteY3" fmla="*/ 26504 h 2640700"/>
              <a:gd name="connsiteX4" fmla="*/ 1066307 w 3637066"/>
              <a:gd name="connsiteY4" fmla="*/ 168268 h 2640700"/>
              <a:gd name="connsiteX5" fmla="*/ 1304937 w 3637066"/>
              <a:gd name="connsiteY5" fmla="*/ 319814 h 2640700"/>
              <a:gd name="connsiteX6" fmla="*/ 1201506 w 3637066"/>
              <a:gd name="connsiteY6" fmla="*/ 901141 h 2640700"/>
              <a:gd name="connsiteX7" fmla="*/ 1530648 w 3637066"/>
              <a:gd name="connsiteY7" fmla="*/ 1054414 h 2640700"/>
              <a:gd name="connsiteX8" fmla="*/ 2022051 w 3637066"/>
              <a:gd name="connsiteY8" fmla="*/ 1393819 h 2640700"/>
              <a:gd name="connsiteX9" fmla="*/ 2872449 w 3637066"/>
              <a:gd name="connsiteY9" fmla="*/ 1930983 h 2640700"/>
              <a:gd name="connsiteX10" fmla="*/ 3184955 w 3637066"/>
              <a:gd name="connsiteY10" fmla="*/ 1957490 h 2640700"/>
              <a:gd name="connsiteX11" fmla="*/ 3614929 w 3637066"/>
              <a:gd name="connsiteY11" fmla="*/ 2202595 h 2640700"/>
              <a:gd name="connsiteX12" fmla="*/ 2442340 w 3637066"/>
              <a:gd name="connsiteY12" fmla="*/ 1236539 h 2640700"/>
              <a:gd name="connsiteX13" fmla="*/ 2170047 w 3637066"/>
              <a:gd name="connsiteY13" fmla="*/ 1046420 h 2640700"/>
              <a:gd name="connsiteX14" fmla="*/ 2802050 w 3637066"/>
              <a:gd name="connsiteY14" fmla="*/ 868037 h 2640700"/>
              <a:gd name="connsiteX15" fmla="*/ 2760837 w 3637066"/>
              <a:gd name="connsiteY15" fmla="*/ 1414101 h 2640700"/>
              <a:gd name="connsiteX16" fmla="*/ 3090949 w 3637066"/>
              <a:gd name="connsiteY16" fmla="*/ 1208650 h 2640700"/>
              <a:gd name="connsiteX17" fmla="*/ 2874957 w 3637066"/>
              <a:gd name="connsiteY17" fmla="*/ 1552438 h 2640700"/>
              <a:gd name="connsiteX18" fmla="*/ 3104699 w 3637066"/>
              <a:gd name="connsiteY18" fmla="*/ 1513408 h 2640700"/>
              <a:gd name="connsiteX19" fmla="*/ 3302867 w 3637066"/>
              <a:gd name="connsiteY19" fmla="*/ 1432835 h 2640700"/>
              <a:gd name="connsiteX20" fmla="*/ 2740691 w 3637066"/>
              <a:gd name="connsiteY20" fmla="*/ 1964847 h 2640700"/>
              <a:gd name="connsiteX21" fmla="*/ 2457381 w 3637066"/>
              <a:gd name="connsiteY21" fmla="*/ 2288334 h 2640700"/>
              <a:gd name="connsiteX22" fmla="*/ 1063402 w 3637066"/>
              <a:gd name="connsiteY22" fmla="*/ 958189 h 2640700"/>
              <a:gd name="connsiteX23" fmla="*/ 555784 w 3637066"/>
              <a:gd name="connsiteY23" fmla="*/ 1333398 h 2640700"/>
              <a:gd name="connsiteX24" fmla="*/ 741767 w 3637066"/>
              <a:gd name="connsiteY24" fmla="*/ 1779100 h 2640700"/>
              <a:gd name="connsiteX25" fmla="*/ 402162 w 3637066"/>
              <a:gd name="connsiteY25" fmla="*/ 2090294 h 2640700"/>
              <a:gd name="connsiteX26" fmla="*/ 1557672 w 3637066"/>
              <a:gd name="connsiteY26" fmla="*/ 2403725 h 2640700"/>
              <a:gd name="connsiteX27" fmla="*/ 502738 w 3637066"/>
              <a:gd name="connsiteY27" fmla="*/ 2640567 h 2640700"/>
              <a:gd name="connsiteX28" fmla="*/ 0 w 3637066"/>
              <a:gd name="connsiteY28" fmla="*/ 1987681 h 2640700"/>
              <a:gd name="connsiteX0" fmla="*/ 2745383 w 3552434"/>
              <a:gd name="connsiteY0" fmla="*/ 0 h 2640700"/>
              <a:gd name="connsiteX1" fmla="*/ 2238856 w 3552434"/>
              <a:gd name="connsiteY1" fmla="*/ 157835 h 2640700"/>
              <a:gd name="connsiteX2" fmla="*/ 1511941 w 3552434"/>
              <a:gd name="connsiteY2" fmla="*/ 152569 h 2640700"/>
              <a:gd name="connsiteX3" fmla="*/ 1363101 w 3552434"/>
              <a:gd name="connsiteY3" fmla="*/ 26504 h 2640700"/>
              <a:gd name="connsiteX4" fmla="*/ 1066307 w 3552434"/>
              <a:gd name="connsiteY4" fmla="*/ 168268 h 2640700"/>
              <a:gd name="connsiteX5" fmla="*/ 1304937 w 3552434"/>
              <a:gd name="connsiteY5" fmla="*/ 319814 h 2640700"/>
              <a:gd name="connsiteX6" fmla="*/ 1201506 w 3552434"/>
              <a:gd name="connsiteY6" fmla="*/ 901141 h 2640700"/>
              <a:gd name="connsiteX7" fmla="*/ 1530648 w 3552434"/>
              <a:gd name="connsiteY7" fmla="*/ 1054414 h 2640700"/>
              <a:gd name="connsiteX8" fmla="*/ 2022051 w 3552434"/>
              <a:gd name="connsiteY8" fmla="*/ 1393819 h 2640700"/>
              <a:gd name="connsiteX9" fmla="*/ 2872449 w 3552434"/>
              <a:gd name="connsiteY9" fmla="*/ 1930983 h 2640700"/>
              <a:gd name="connsiteX10" fmla="*/ 3184955 w 3552434"/>
              <a:gd name="connsiteY10" fmla="*/ 1957490 h 2640700"/>
              <a:gd name="connsiteX11" fmla="*/ 3526666 w 3552434"/>
              <a:gd name="connsiteY11" fmla="*/ 2336754 h 2640700"/>
              <a:gd name="connsiteX12" fmla="*/ 2442340 w 3552434"/>
              <a:gd name="connsiteY12" fmla="*/ 1236539 h 2640700"/>
              <a:gd name="connsiteX13" fmla="*/ 2170047 w 3552434"/>
              <a:gd name="connsiteY13" fmla="*/ 1046420 h 2640700"/>
              <a:gd name="connsiteX14" fmla="*/ 2802050 w 3552434"/>
              <a:gd name="connsiteY14" fmla="*/ 868037 h 2640700"/>
              <a:gd name="connsiteX15" fmla="*/ 2760837 w 3552434"/>
              <a:gd name="connsiteY15" fmla="*/ 1414101 h 2640700"/>
              <a:gd name="connsiteX16" fmla="*/ 3090949 w 3552434"/>
              <a:gd name="connsiteY16" fmla="*/ 1208650 h 2640700"/>
              <a:gd name="connsiteX17" fmla="*/ 2874957 w 3552434"/>
              <a:gd name="connsiteY17" fmla="*/ 1552438 h 2640700"/>
              <a:gd name="connsiteX18" fmla="*/ 3104699 w 3552434"/>
              <a:gd name="connsiteY18" fmla="*/ 1513408 h 2640700"/>
              <a:gd name="connsiteX19" fmla="*/ 3302867 w 3552434"/>
              <a:gd name="connsiteY19" fmla="*/ 1432835 h 2640700"/>
              <a:gd name="connsiteX20" fmla="*/ 2740691 w 3552434"/>
              <a:gd name="connsiteY20" fmla="*/ 1964847 h 2640700"/>
              <a:gd name="connsiteX21" fmla="*/ 2457381 w 3552434"/>
              <a:gd name="connsiteY21" fmla="*/ 2288334 h 2640700"/>
              <a:gd name="connsiteX22" fmla="*/ 1063402 w 3552434"/>
              <a:gd name="connsiteY22" fmla="*/ 958189 h 2640700"/>
              <a:gd name="connsiteX23" fmla="*/ 555784 w 3552434"/>
              <a:gd name="connsiteY23" fmla="*/ 1333398 h 2640700"/>
              <a:gd name="connsiteX24" fmla="*/ 741767 w 3552434"/>
              <a:gd name="connsiteY24" fmla="*/ 1779100 h 2640700"/>
              <a:gd name="connsiteX25" fmla="*/ 402162 w 3552434"/>
              <a:gd name="connsiteY25" fmla="*/ 2090294 h 2640700"/>
              <a:gd name="connsiteX26" fmla="*/ 1557672 w 3552434"/>
              <a:gd name="connsiteY26" fmla="*/ 2403725 h 2640700"/>
              <a:gd name="connsiteX27" fmla="*/ 502738 w 3552434"/>
              <a:gd name="connsiteY27" fmla="*/ 2640567 h 2640700"/>
              <a:gd name="connsiteX28" fmla="*/ 0 w 3552434"/>
              <a:gd name="connsiteY28" fmla="*/ 1987681 h 2640700"/>
              <a:gd name="connsiteX0" fmla="*/ 2745383 w 3794991"/>
              <a:gd name="connsiteY0" fmla="*/ 0 h 2640700"/>
              <a:gd name="connsiteX1" fmla="*/ 2238856 w 3794991"/>
              <a:gd name="connsiteY1" fmla="*/ 157835 h 2640700"/>
              <a:gd name="connsiteX2" fmla="*/ 1511941 w 3794991"/>
              <a:gd name="connsiteY2" fmla="*/ 152569 h 2640700"/>
              <a:gd name="connsiteX3" fmla="*/ 1363101 w 3794991"/>
              <a:gd name="connsiteY3" fmla="*/ 26504 h 2640700"/>
              <a:gd name="connsiteX4" fmla="*/ 1066307 w 3794991"/>
              <a:gd name="connsiteY4" fmla="*/ 168268 h 2640700"/>
              <a:gd name="connsiteX5" fmla="*/ 1304937 w 3794991"/>
              <a:gd name="connsiteY5" fmla="*/ 319814 h 2640700"/>
              <a:gd name="connsiteX6" fmla="*/ 1201506 w 3794991"/>
              <a:gd name="connsiteY6" fmla="*/ 901141 h 2640700"/>
              <a:gd name="connsiteX7" fmla="*/ 1530648 w 3794991"/>
              <a:gd name="connsiteY7" fmla="*/ 1054414 h 2640700"/>
              <a:gd name="connsiteX8" fmla="*/ 2022051 w 3794991"/>
              <a:gd name="connsiteY8" fmla="*/ 1393819 h 2640700"/>
              <a:gd name="connsiteX9" fmla="*/ 2872449 w 3794991"/>
              <a:gd name="connsiteY9" fmla="*/ 1930983 h 2640700"/>
              <a:gd name="connsiteX10" fmla="*/ 3184955 w 3794991"/>
              <a:gd name="connsiteY10" fmla="*/ 1957490 h 2640700"/>
              <a:gd name="connsiteX11" fmla="*/ 3526666 w 3794991"/>
              <a:gd name="connsiteY11" fmla="*/ 2336754 h 2640700"/>
              <a:gd name="connsiteX12" fmla="*/ 3716851 w 3794991"/>
              <a:gd name="connsiteY12" fmla="*/ 1854376 h 2640700"/>
              <a:gd name="connsiteX13" fmla="*/ 2170047 w 3794991"/>
              <a:gd name="connsiteY13" fmla="*/ 1046420 h 2640700"/>
              <a:gd name="connsiteX14" fmla="*/ 2802050 w 3794991"/>
              <a:gd name="connsiteY14" fmla="*/ 868037 h 2640700"/>
              <a:gd name="connsiteX15" fmla="*/ 2760837 w 3794991"/>
              <a:gd name="connsiteY15" fmla="*/ 1414101 h 2640700"/>
              <a:gd name="connsiteX16" fmla="*/ 3090949 w 3794991"/>
              <a:gd name="connsiteY16" fmla="*/ 1208650 h 2640700"/>
              <a:gd name="connsiteX17" fmla="*/ 2874957 w 3794991"/>
              <a:gd name="connsiteY17" fmla="*/ 1552438 h 2640700"/>
              <a:gd name="connsiteX18" fmla="*/ 3104699 w 3794991"/>
              <a:gd name="connsiteY18" fmla="*/ 1513408 h 2640700"/>
              <a:gd name="connsiteX19" fmla="*/ 3302867 w 3794991"/>
              <a:gd name="connsiteY19" fmla="*/ 1432835 h 2640700"/>
              <a:gd name="connsiteX20" fmla="*/ 2740691 w 3794991"/>
              <a:gd name="connsiteY20" fmla="*/ 1964847 h 2640700"/>
              <a:gd name="connsiteX21" fmla="*/ 2457381 w 3794991"/>
              <a:gd name="connsiteY21" fmla="*/ 2288334 h 2640700"/>
              <a:gd name="connsiteX22" fmla="*/ 1063402 w 3794991"/>
              <a:gd name="connsiteY22" fmla="*/ 958189 h 2640700"/>
              <a:gd name="connsiteX23" fmla="*/ 555784 w 3794991"/>
              <a:gd name="connsiteY23" fmla="*/ 1333398 h 2640700"/>
              <a:gd name="connsiteX24" fmla="*/ 741767 w 3794991"/>
              <a:gd name="connsiteY24" fmla="*/ 1779100 h 2640700"/>
              <a:gd name="connsiteX25" fmla="*/ 402162 w 3794991"/>
              <a:gd name="connsiteY25" fmla="*/ 2090294 h 2640700"/>
              <a:gd name="connsiteX26" fmla="*/ 1557672 w 3794991"/>
              <a:gd name="connsiteY26" fmla="*/ 2403725 h 2640700"/>
              <a:gd name="connsiteX27" fmla="*/ 502738 w 3794991"/>
              <a:gd name="connsiteY27" fmla="*/ 2640567 h 2640700"/>
              <a:gd name="connsiteX28" fmla="*/ 0 w 3794991"/>
              <a:gd name="connsiteY28" fmla="*/ 1987681 h 2640700"/>
              <a:gd name="connsiteX0" fmla="*/ 2745383 w 3724404"/>
              <a:gd name="connsiteY0" fmla="*/ 0 h 2640700"/>
              <a:gd name="connsiteX1" fmla="*/ 2238856 w 3724404"/>
              <a:gd name="connsiteY1" fmla="*/ 157835 h 2640700"/>
              <a:gd name="connsiteX2" fmla="*/ 1511941 w 3724404"/>
              <a:gd name="connsiteY2" fmla="*/ 152569 h 2640700"/>
              <a:gd name="connsiteX3" fmla="*/ 1363101 w 3724404"/>
              <a:gd name="connsiteY3" fmla="*/ 26504 h 2640700"/>
              <a:gd name="connsiteX4" fmla="*/ 1066307 w 3724404"/>
              <a:gd name="connsiteY4" fmla="*/ 168268 h 2640700"/>
              <a:gd name="connsiteX5" fmla="*/ 1304937 w 3724404"/>
              <a:gd name="connsiteY5" fmla="*/ 319814 h 2640700"/>
              <a:gd name="connsiteX6" fmla="*/ 1201506 w 3724404"/>
              <a:gd name="connsiteY6" fmla="*/ 901141 h 2640700"/>
              <a:gd name="connsiteX7" fmla="*/ 1530648 w 3724404"/>
              <a:gd name="connsiteY7" fmla="*/ 1054414 h 2640700"/>
              <a:gd name="connsiteX8" fmla="*/ 2022051 w 3724404"/>
              <a:gd name="connsiteY8" fmla="*/ 1393819 h 2640700"/>
              <a:gd name="connsiteX9" fmla="*/ 2872449 w 3724404"/>
              <a:gd name="connsiteY9" fmla="*/ 1930983 h 2640700"/>
              <a:gd name="connsiteX10" fmla="*/ 3184955 w 3724404"/>
              <a:gd name="connsiteY10" fmla="*/ 1957490 h 2640700"/>
              <a:gd name="connsiteX11" fmla="*/ 3526666 w 3724404"/>
              <a:gd name="connsiteY11" fmla="*/ 2336754 h 2640700"/>
              <a:gd name="connsiteX12" fmla="*/ 3716851 w 3724404"/>
              <a:gd name="connsiteY12" fmla="*/ 1854376 h 2640700"/>
              <a:gd name="connsiteX13" fmla="*/ 3274058 w 3724404"/>
              <a:gd name="connsiteY13" fmla="*/ 1587725 h 2640700"/>
              <a:gd name="connsiteX14" fmla="*/ 2170047 w 3724404"/>
              <a:gd name="connsiteY14" fmla="*/ 1046420 h 2640700"/>
              <a:gd name="connsiteX15" fmla="*/ 2802050 w 3724404"/>
              <a:gd name="connsiteY15" fmla="*/ 868037 h 2640700"/>
              <a:gd name="connsiteX16" fmla="*/ 2760837 w 3724404"/>
              <a:gd name="connsiteY16" fmla="*/ 1414101 h 2640700"/>
              <a:gd name="connsiteX17" fmla="*/ 3090949 w 3724404"/>
              <a:gd name="connsiteY17" fmla="*/ 1208650 h 2640700"/>
              <a:gd name="connsiteX18" fmla="*/ 2874957 w 3724404"/>
              <a:gd name="connsiteY18" fmla="*/ 1552438 h 2640700"/>
              <a:gd name="connsiteX19" fmla="*/ 3104699 w 3724404"/>
              <a:gd name="connsiteY19" fmla="*/ 1513408 h 2640700"/>
              <a:gd name="connsiteX20" fmla="*/ 3302867 w 3724404"/>
              <a:gd name="connsiteY20" fmla="*/ 1432835 h 2640700"/>
              <a:gd name="connsiteX21" fmla="*/ 2740691 w 3724404"/>
              <a:gd name="connsiteY21" fmla="*/ 1964847 h 2640700"/>
              <a:gd name="connsiteX22" fmla="*/ 2457381 w 3724404"/>
              <a:gd name="connsiteY22" fmla="*/ 2288334 h 2640700"/>
              <a:gd name="connsiteX23" fmla="*/ 1063402 w 3724404"/>
              <a:gd name="connsiteY23" fmla="*/ 958189 h 2640700"/>
              <a:gd name="connsiteX24" fmla="*/ 555784 w 3724404"/>
              <a:gd name="connsiteY24" fmla="*/ 1333398 h 2640700"/>
              <a:gd name="connsiteX25" fmla="*/ 741767 w 3724404"/>
              <a:gd name="connsiteY25" fmla="*/ 1779100 h 2640700"/>
              <a:gd name="connsiteX26" fmla="*/ 402162 w 3724404"/>
              <a:gd name="connsiteY26" fmla="*/ 2090294 h 2640700"/>
              <a:gd name="connsiteX27" fmla="*/ 1557672 w 3724404"/>
              <a:gd name="connsiteY27" fmla="*/ 2403725 h 2640700"/>
              <a:gd name="connsiteX28" fmla="*/ 502738 w 3724404"/>
              <a:gd name="connsiteY28" fmla="*/ 2640567 h 2640700"/>
              <a:gd name="connsiteX29" fmla="*/ 0 w 3724404"/>
              <a:gd name="connsiteY29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2170047 w 3724071"/>
              <a:gd name="connsiteY14" fmla="*/ 1046420 h 2640700"/>
              <a:gd name="connsiteX15" fmla="*/ 2802050 w 3724071"/>
              <a:gd name="connsiteY15" fmla="*/ 868037 h 2640700"/>
              <a:gd name="connsiteX16" fmla="*/ 2760837 w 3724071"/>
              <a:gd name="connsiteY16" fmla="*/ 1414101 h 2640700"/>
              <a:gd name="connsiteX17" fmla="*/ 3090949 w 3724071"/>
              <a:gd name="connsiteY17" fmla="*/ 1208650 h 2640700"/>
              <a:gd name="connsiteX18" fmla="*/ 2874957 w 3724071"/>
              <a:gd name="connsiteY18" fmla="*/ 1552438 h 2640700"/>
              <a:gd name="connsiteX19" fmla="*/ 3104699 w 3724071"/>
              <a:gd name="connsiteY19" fmla="*/ 1513408 h 2640700"/>
              <a:gd name="connsiteX20" fmla="*/ 3302867 w 3724071"/>
              <a:gd name="connsiteY20" fmla="*/ 1432835 h 2640700"/>
              <a:gd name="connsiteX21" fmla="*/ 2740691 w 3724071"/>
              <a:gd name="connsiteY21" fmla="*/ 1964847 h 2640700"/>
              <a:gd name="connsiteX22" fmla="*/ 2457381 w 3724071"/>
              <a:gd name="connsiteY22" fmla="*/ 2288334 h 2640700"/>
              <a:gd name="connsiteX23" fmla="*/ 1063402 w 3724071"/>
              <a:gd name="connsiteY23" fmla="*/ 958189 h 2640700"/>
              <a:gd name="connsiteX24" fmla="*/ 555784 w 3724071"/>
              <a:gd name="connsiteY24" fmla="*/ 1333398 h 2640700"/>
              <a:gd name="connsiteX25" fmla="*/ 741767 w 3724071"/>
              <a:gd name="connsiteY25" fmla="*/ 1779100 h 2640700"/>
              <a:gd name="connsiteX26" fmla="*/ 402162 w 3724071"/>
              <a:gd name="connsiteY26" fmla="*/ 2090294 h 2640700"/>
              <a:gd name="connsiteX27" fmla="*/ 1557672 w 3724071"/>
              <a:gd name="connsiteY27" fmla="*/ 2403725 h 2640700"/>
              <a:gd name="connsiteX28" fmla="*/ 502738 w 3724071"/>
              <a:gd name="connsiteY28" fmla="*/ 2640567 h 2640700"/>
              <a:gd name="connsiteX29" fmla="*/ 0 w 3724071"/>
              <a:gd name="connsiteY29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2170047 w 3724071"/>
              <a:gd name="connsiteY14" fmla="*/ 1046420 h 2640700"/>
              <a:gd name="connsiteX15" fmla="*/ 2802050 w 3724071"/>
              <a:gd name="connsiteY15" fmla="*/ 868037 h 2640700"/>
              <a:gd name="connsiteX16" fmla="*/ 2760837 w 3724071"/>
              <a:gd name="connsiteY16" fmla="*/ 1414101 h 2640700"/>
              <a:gd name="connsiteX17" fmla="*/ 3090949 w 3724071"/>
              <a:gd name="connsiteY17" fmla="*/ 1208650 h 2640700"/>
              <a:gd name="connsiteX18" fmla="*/ 2874957 w 3724071"/>
              <a:gd name="connsiteY18" fmla="*/ 1552438 h 2640700"/>
              <a:gd name="connsiteX19" fmla="*/ 3104699 w 3724071"/>
              <a:gd name="connsiteY19" fmla="*/ 1513408 h 2640700"/>
              <a:gd name="connsiteX20" fmla="*/ 3302867 w 3724071"/>
              <a:gd name="connsiteY20" fmla="*/ 1432835 h 2640700"/>
              <a:gd name="connsiteX21" fmla="*/ 2740691 w 3724071"/>
              <a:gd name="connsiteY21" fmla="*/ 1964847 h 2640700"/>
              <a:gd name="connsiteX22" fmla="*/ 2457381 w 3724071"/>
              <a:gd name="connsiteY22" fmla="*/ 2288334 h 2640700"/>
              <a:gd name="connsiteX23" fmla="*/ 1063402 w 3724071"/>
              <a:gd name="connsiteY23" fmla="*/ 958189 h 2640700"/>
              <a:gd name="connsiteX24" fmla="*/ 555784 w 3724071"/>
              <a:gd name="connsiteY24" fmla="*/ 1333398 h 2640700"/>
              <a:gd name="connsiteX25" fmla="*/ 741767 w 3724071"/>
              <a:gd name="connsiteY25" fmla="*/ 1779100 h 2640700"/>
              <a:gd name="connsiteX26" fmla="*/ 402162 w 3724071"/>
              <a:gd name="connsiteY26" fmla="*/ 2090294 h 2640700"/>
              <a:gd name="connsiteX27" fmla="*/ 1557672 w 3724071"/>
              <a:gd name="connsiteY27" fmla="*/ 2403725 h 2640700"/>
              <a:gd name="connsiteX28" fmla="*/ 502738 w 3724071"/>
              <a:gd name="connsiteY28" fmla="*/ 2640567 h 2640700"/>
              <a:gd name="connsiteX29" fmla="*/ 0 w 3724071"/>
              <a:gd name="connsiteY29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3104699 w 3724071"/>
              <a:gd name="connsiteY20" fmla="*/ 1513408 h 2640700"/>
              <a:gd name="connsiteX21" fmla="*/ 3302867 w 3724071"/>
              <a:gd name="connsiteY21" fmla="*/ 1432835 h 2640700"/>
              <a:gd name="connsiteX22" fmla="*/ 2740691 w 3724071"/>
              <a:gd name="connsiteY22" fmla="*/ 1964847 h 2640700"/>
              <a:gd name="connsiteX23" fmla="*/ 2457381 w 3724071"/>
              <a:gd name="connsiteY23" fmla="*/ 2288334 h 2640700"/>
              <a:gd name="connsiteX24" fmla="*/ 1063402 w 3724071"/>
              <a:gd name="connsiteY24" fmla="*/ 958189 h 2640700"/>
              <a:gd name="connsiteX25" fmla="*/ 555784 w 3724071"/>
              <a:gd name="connsiteY25" fmla="*/ 1333398 h 2640700"/>
              <a:gd name="connsiteX26" fmla="*/ 741767 w 3724071"/>
              <a:gd name="connsiteY26" fmla="*/ 1779100 h 2640700"/>
              <a:gd name="connsiteX27" fmla="*/ 402162 w 3724071"/>
              <a:gd name="connsiteY27" fmla="*/ 2090294 h 2640700"/>
              <a:gd name="connsiteX28" fmla="*/ 1557672 w 3724071"/>
              <a:gd name="connsiteY28" fmla="*/ 2403725 h 2640700"/>
              <a:gd name="connsiteX29" fmla="*/ 502738 w 3724071"/>
              <a:gd name="connsiteY29" fmla="*/ 2640567 h 2640700"/>
              <a:gd name="connsiteX30" fmla="*/ 0 w 3724071"/>
              <a:gd name="connsiteY30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3104699 w 3724071"/>
              <a:gd name="connsiteY20" fmla="*/ 1513408 h 2640700"/>
              <a:gd name="connsiteX21" fmla="*/ 3302867 w 3724071"/>
              <a:gd name="connsiteY21" fmla="*/ 1432835 h 2640700"/>
              <a:gd name="connsiteX22" fmla="*/ 3185796 w 3724071"/>
              <a:gd name="connsiteY22" fmla="*/ 1548889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3104699 w 3724071"/>
              <a:gd name="connsiteY20" fmla="*/ 1513408 h 2640700"/>
              <a:gd name="connsiteX21" fmla="*/ 3302867 w 3724071"/>
              <a:gd name="connsiteY21" fmla="*/ 1432835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3104699 w 3724071"/>
              <a:gd name="connsiteY20" fmla="*/ 1513408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2582185 w 3724071"/>
              <a:gd name="connsiteY20" fmla="*/ 1453389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2582185 w 3724071"/>
              <a:gd name="connsiteY20" fmla="*/ 1453389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2582185 w 3724071"/>
              <a:gd name="connsiteY20" fmla="*/ 1453389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2582185 w 3724071"/>
              <a:gd name="connsiteY20" fmla="*/ 1453389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052673 w 3724071"/>
              <a:gd name="connsiteY15" fmla="*/ 365033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2582185 w 3724071"/>
              <a:gd name="connsiteY20" fmla="*/ 1453389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1082 w 3724071"/>
              <a:gd name="connsiteY15" fmla="*/ 938112 h 2640700"/>
              <a:gd name="connsiteX16" fmla="*/ 3052673 w 3724071"/>
              <a:gd name="connsiteY16" fmla="*/ 365033 h 2640700"/>
              <a:gd name="connsiteX17" fmla="*/ 2802050 w 3724071"/>
              <a:gd name="connsiteY17" fmla="*/ 868037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1082 w 3724071"/>
              <a:gd name="connsiteY15" fmla="*/ 938112 h 2640700"/>
              <a:gd name="connsiteX16" fmla="*/ 2911453 w 3724071"/>
              <a:gd name="connsiteY16" fmla="*/ 912261 h 2640700"/>
              <a:gd name="connsiteX17" fmla="*/ 2802050 w 3724071"/>
              <a:gd name="connsiteY17" fmla="*/ 868037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1082 w 3724071"/>
              <a:gd name="connsiteY15" fmla="*/ 938112 h 2640700"/>
              <a:gd name="connsiteX16" fmla="*/ 2911453 w 3724071"/>
              <a:gd name="connsiteY16" fmla="*/ 91226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1082 w 3724071"/>
              <a:gd name="connsiteY15" fmla="*/ 938112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1082 w 3724071"/>
              <a:gd name="connsiteY15" fmla="*/ 938112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4613 w 3724071"/>
              <a:gd name="connsiteY15" fmla="*/ 899277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4613 w 3724071"/>
              <a:gd name="connsiteY15" fmla="*/ 899277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5298 w 3724071"/>
              <a:gd name="connsiteY15" fmla="*/ 895746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3704625 w 3724071"/>
              <a:gd name="connsiteY20" fmla="*/ 1319425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3704625 w 3724071"/>
              <a:gd name="connsiteY20" fmla="*/ 1319425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3701095 w 3724071"/>
              <a:gd name="connsiteY20" fmla="*/ 1326486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3701095 w 3724071"/>
              <a:gd name="connsiteY20" fmla="*/ 1326486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3701095 w 3724071"/>
              <a:gd name="connsiteY20" fmla="*/ 1326486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81023"/>
              <a:gd name="connsiteY0" fmla="*/ 0 h 2640700"/>
              <a:gd name="connsiteX1" fmla="*/ 2238856 w 3781023"/>
              <a:gd name="connsiteY1" fmla="*/ 157835 h 2640700"/>
              <a:gd name="connsiteX2" fmla="*/ 1511941 w 3781023"/>
              <a:gd name="connsiteY2" fmla="*/ 152569 h 2640700"/>
              <a:gd name="connsiteX3" fmla="*/ 1363101 w 3781023"/>
              <a:gd name="connsiteY3" fmla="*/ 26504 h 2640700"/>
              <a:gd name="connsiteX4" fmla="*/ 1066307 w 3781023"/>
              <a:gd name="connsiteY4" fmla="*/ 168268 h 2640700"/>
              <a:gd name="connsiteX5" fmla="*/ 1304937 w 3781023"/>
              <a:gd name="connsiteY5" fmla="*/ 319814 h 2640700"/>
              <a:gd name="connsiteX6" fmla="*/ 1201506 w 3781023"/>
              <a:gd name="connsiteY6" fmla="*/ 901141 h 2640700"/>
              <a:gd name="connsiteX7" fmla="*/ 1530648 w 3781023"/>
              <a:gd name="connsiteY7" fmla="*/ 1054414 h 2640700"/>
              <a:gd name="connsiteX8" fmla="*/ 2022051 w 3781023"/>
              <a:gd name="connsiteY8" fmla="*/ 1393819 h 2640700"/>
              <a:gd name="connsiteX9" fmla="*/ 2872449 w 3781023"/>
              <a:gd name="connsiteY9" fmla="*/ 1930983 h 2640700"/>
              <a:gd name="connsiteX10" fmla="*/ 3184955 w 3781023"/>
              <a:gd name="connsiteY10" fmla="*/ 1957490 h 2640700"/>
              <a:gd name="connsiteX11" fmla="*/ 3526666 w 3781023"/>
              <a:gd name="connsiteY11" fmla="*/ 2336754 h 2640700"/>
              <a:gd name="connsiteX12" fmla="*/ 3716851 w 3781023"/>
              <a:gd name="connsiteY12" fmla="*/ 1854376 h 2640700"/>
              <a:gd name="connsiteX13" fmla="*/ 3281119 w 3781023"/>
              <a:gd name="connsiteY13" fmla="*/ 1803086 h 2640700"/>
              <a:gd name="connsiteX14" fmla="*/ 3242284 w 3781023"/>
              <a:gd name="connsiteY14" fmla="*/ 1188778 h 2640700"/>
              <a:gd name="connsiteX15" fmla="*/ 3478829 w 3781023"/>
              <a:gd name="connsiteY15" fmla="*/ 913399 h 2640700"/>
              <a:gd name="connsiteX16" fmla="*/ 2551342 w 3781023"/>
              <a:gd name="connsiteY16" fmla="*/ 908731 h 2640700"/>
              <a:gd name="connsiteX17" fmla="*/ 2516079 w 3781023"/>
              <a:gd name="connsiteY17" fmla="*/ 945708 h 2640700"/>
              <a:gd name="connsiteX18" fmla="*/ 3173905 w 3781023"/>
              <a:gd name="connsiteY18" fmla="*/ 941014 h 2640700"/>
              <a:gd name="connsiteX19" fmla="*/ 3172150 w 3781023"/>
              <a:gd name="connsiteY19" fmla="*/ 1318096 h 2640700"/>
              <a:gd name="connsiteX20" fmla="*/ 3701095 w 3781023"/>
              <a:gd name="connsiteY20" fmla="*/ 1326486 h 2640700"/>
              <a:gd name="connsiteX21" fmla="*/ 2582185 w 3781023"/>
              <a:gd name="connsiteY21" fmla="*/ 1453389 h 2640700"/>
              <a:gd name="connsiteX22" fmla="*/ 2674437 w 3781023"/>
              <a:gd name="connsiteY22" fmla="*/ 1672909 h 2640700"/>
              <a:gd name="connsiteX23" fmla="*/ 3065759 w 3781023"/>
              <a:gd name="connsiteY23" fmla="*/ 1753658 h 2640700"/>
              <a:gd name="connsiteX24" fmla="*/ 2740691 w 3781023"/>
              <a:gd name="connsiteY24" fmla="*/ 1964847 h 2640700"/>
              <a:gd name="connsiteX25" fmla="*/ 2457381 w 3781023"/>
              <a:gd name="connsiteY25" fmla="*/ 2288334 h 2640700"/>
              <a:gd name="connsiteX26" fmla="*/ 1063402 w 3781023"/>
              <a:gd name="connsiteY26" fmla="*/ 958189 h 2640700"/>
              <a:gd name="connsiteX27" fmla="*/ 555784 w 3781023"/>
              <a:gd name="connsiteY27" fmla="*/ 1333398 h 2640700"/>
              <a:gd name="connsiteX28" fmla="*/ 741767 w 3781023"/>
              <a:gd name="connsiteY28" fmla="*/ 1779100 h 2640700"/>
              <a:gd name="connsiteX29" fmla="*/ 402162 w 3781023"/>
              <a:gd name="connsiteY29" fmla="*/ 2090294 h 2640700"/>
              <a:gd name="connsiteX30" fmla="*/ 1557672 w 3781023"/>
              <a:gd name="connsiteY30" fmla="*/ 2403725 h 2640700"/>
              <a:gd name="connsiteX31" fmla="*/ 502738 w 3781023"/>
              <a:gd name="connsiteY31" fmla="*/ 2640567 h 2640700"/>
              <a:gd name="connsiteX32" fmla="*/ 0 w 3781023"/>
              <a:gd name="connsiteY32" fmla="*/ 1987681 h 2640700"/>
              <a:gd name="connsiteX0" fmla="*/ 2745383 w 3781023"/>
              <a:gd name="connsiteY0" fmla="*/ 0 h 2640700"/>
              <a:gd name="connsiteX1" fmla="*/ 2238856 w 3781023"/>
              <a:gd name="connsiteY1" fmla="*/ 157835 h 2640700"/>
              <a:gd name="connsiteX2" fmla="*/ 1511941 w 3781023"/>
              <a:gd name="connsiteY2" fmla="*/ 152569 h 2640700"/>
              <a:gd name="connsiteX3" fmla="*/ 1363101 w 3781023"/>
              <a:gd name="connsiteY3" fmla="*/ 26504 h 2640700"/>
              <a:gd name="connsiteX4" fmla="*/ 1066307 w 3781023"/>
              <a:gd name="connsiteY4" fmla="*/ 168268 h 2640700"/>
              <a:gd name="connsiteX5" fmla="*/ 1304937 w 3781023"/>
              <a:gd name="connsiteY5" fmla="*/ 319814 h 2640700"/>
              <a:gd name="connsiteX6" fmla="*/ 1201506 w 3781023"/>
              <a:gd name="connsiteY6" fmla="*/ 901141 h 2640700"/>
              <a:gd name="connsiteX7" fmla="*/ 1530648 w 3781023"/>
              <a:gd name="connsiteY7" fmla="*/ 1054414 h 2640700"/>
              <a:gd name="connsiteX8" fmla="*/ 2022051 w 3781023"/>
              <a:gd name="connsiteY8" fmla="*/ 1393819 h 2640700"/>
              <a:gd name="connsiteX9" fmla="*/ 2872449 w 3781023"/>
              <a:gd name="connsiteY9" fmla="*/ 1930983 h 2640700"/>
              <a:gd name="connsiteX10" fmla="*/ 3184955 w 3781023"/>
              <a:gd name="connsiteY10" fmla="*/ 1957490 h 2640700"/>
              <a:gd name="connsiteX11" fmla="*/ 3526666 w 3781023"/>
              <a:gd name="connsiteY11" fmla="*/ 2336754 h 2640700"/>
              <a:gd name="connsiteX12" fmla="*/ 3716851 w 3781023"/>
              <a:gd name="connsiteY12" fmla="*/ 1854376 h 2640700"/>
              <a:gd name="connsiteX13" fmla="*/ 3281119 w 3781023"/>
              <a:gd name="connsiteY13" fmla="*/ 1803086 h 2640700"/>
              <a:gd name="connsiteX14" fmla="*/ 3242284 w 3781023"/>
              <a:gd name="connsiteY14" fmla="*/ 1188778 h 2640700"/>
              <a:gd name="connsiteX15" fmla="*/ 3478829 w 3781023"/>
              <a:gd name="connsiteY15" fmla="*/ 913399 h 2640700"/>
              <a:gd name="connsiteX16" fmla="*/ 2551342 w 3781023"/>
              <a:gd name="connsiteY16" fmla="*/ 908731 h 2640700"/>
              <a:gd name="connsiteX17" fmla="*/ 2516079 w 3781023"/>
              <a:gd name="connsiteY17" fmla="*/ 945708 h 2640700"/>
              <a:gd name="connsiteX18" fmla="*/ 3173905 w 3781023"/>
              <a:gd name="connsiteY18" fmla="*/ 941014 h 2640700"/>
              <a:gd name="connsiteX19" fmla="*/ 3172150 w 3781023"/>
              <a:gd name="connsiteY19" fmla="*/ 1318096 h 2640700"/>
              <a:gd name="connsiteX20" fmla="*/ 3701095 w 3781023"/>
              <a:gd name="connsiteY20" fmla="*/ 1326486 h 2640700"/>
              <a:gd name="connsiteX21" fmla="*/ 2582185 w 3781023"/>
              <a:gd name="connsiteY21" fmla="*/ 1453389 h 2640700"/>
              <a:gd name="connsiteX22" fmla="*/ 2674437 w 3781023"/>
              <a:gd name="connsiteY22" fmla="*/ 1672909 h 2640700"/>
              <a:gd name="connsiteX23" fmla="*/ 3065759 w 3781023"/>
              <a:gd name="connsiteY23" fmla="*/ 1753658 h 2640700"/>
              <a:gd name="connsiteX24" fmla="*/ 2740691 w 3781023"/>
              <a:gd name="connsiteY24" fmla="*/ 1964847 h 2640700"/>
              <a:gd name="connsiteX25" fmla="*/ 2457381 w 3781023"/>
              <a:gd name="connsiteY25" fmla="*/ 2288334 h 2640700"/>
              <a:gd name="connsiteX26" fmla="*/ 1063402 w 3781023"/>
              <a:gd name="connsiteY26" fmla="*/ 958189 h 2640700"/>
              <a:gd name="connsiteX27" fmla="*/ 555784 w 3781023"/>
              <a:gd name="connsiteY27" fmla="*/ 1333398 h 2640700"/>
              <a:gd name="connsiteX28" fmla="*/ 741767 w 3781023"/>
              <a:gd name="connsiteY28" fmla="*/ 1779100 h 2640700"/>
              <a:gd name="connsiteX29" fmla="*/ 402162 w 3781023"/>
              <a:gd name="connsiteY29" fmla="*/ 2090294 h 2640700"/>
              <a:gd name="connsiteX30" fmla="*/ 1557672 w 3781023"/>
              <a:gd name="connsiteY30" fmla="*/ 2403725 h 2640700"/>
              <a:gd name="connsiteX31" fmla="*/ 502738 w 3781023"/>
              <a:gd name="connsiteY31" fmla="*/ 2640567 h 2640700"/>
              <a:gd name="connsiteX32" fmla="*/ 0 w 3781023"/>
              <a:gd name="connsiteY32" fmla="*/ 1987681 h 2640700"/>
              <a:gd name="connsiteX0" fmla="*/ 2745383 w 3781023"/>
              <a:gd name="connsiteY0" fmla="*/ 0 h 2640700"/>
              <a:gd name="connsiteX1" fmla="*/ 2238856 w 3781023"/>
              <a:gd name="connsiteY1" fmla="*/ 157835 h 2640700"/>
              <a:gd name="connsiteX2" fmla="*/ 1511941 w 3781023"/>
              <a:gd name="connsiteY2" fmla="*/ 152569 h 2640700"/>
              <a:gd name="connsiteX3" fmla="*/ 1363101 w 3781023"/>
              <a:gd name="connsiteY3" fmla="*/ 26504 h 2640700"/>
              <a:gd name="connsiteX4" fmla="*/ 1066307 w 3781023"/>
              <a:gd name="connsiteY4" fmla="*/ 168268 h 2640700"/>
              <a:gd name="connsiteX5" fmla="*/ 1304937 w 3781023"/>
              <a:gd name="connsiteY5" fmla="*/ 319814 h 2640700"/>
              <a:gd name="connsiteX6" fmla="*/ 1201506 w 3781023"/>
              <a:gd name="connsiteY6" fmla="*/ 901141 h 2640700"/>
              <a:gd name="connsiteX7" fmla="*/ 1530648 w 3781023"/>
              <a:gd name="connsiteY7" fmla="*/ 1054414 h 2640700"/>
              <a:gd name="connsiteX8" fmla="*/ 2022051 w 3781023"/>
              <a:gd name="connsiteY8" fmla="*/ 1393819 h 2640700"/>
              <a:gd name="connsiteX9" fmla="*/ 2872449 w 3781023"/>
              <a:gd name="connsiteY9" fmla="*/ 1930983 h 2640700"/>
              <a:gd name="connsiteX10" fmla="*/ 3184955 w 3781023"/>
              <a:gd name="connsiteY10" fmla="*/ 1957490 h 2640700"/>
              <a:gd name="connsiteX11" fmla="*/ 3526666 w 3781023"/>
              <a:gd name="connsiteY11" fmla="*/ 2336754 h 2640700"/>
              <a:gd name="connsiteX12" fmla="*/ 3716851 w 3781023"/>
              <a:gd name="connsiteY12" fmla="*/ 1854376 h 2640700"/>
              <a:gd name="connsiteX13" fmla="*/ 3281119 w 3781023"/>
              <a:gd name="connsiteY13" fmla="*/ 1803086 h 2640700"/>
              <a:gd name="connsiteX14" fmla="*/ 3242284 w 3781023"/>
              <a:gd name="connsiteY14" fmla="*/ 1188778 h 2640700"/>
              <a:gd name="connsiteX15" fmla="*/ 3478829 w 3781023"/>
              <a:gd name="connsiteY15" fmla="*/ 913399 h 2640700"/>
              <a:gd name="connsiteX16" fmla="*/ 2551342 w 3781023"/>
              <a:gd name="connsiteY16" fmla="*/ 908731 h 2640700"/>
              <a:gd name="connsiteX17" fmla="*/ 2516079 w 3781023"/>
              <a:gd name="connsiteY17" fmla="*/ 945708 h 2640700"/>
              <a:gd name="connsiteX18" fmla="*/ 3173905 w 3781023"/>
              <a:gd name="connsiteY18" fmla="*/ 941014 h 2640700"/>
              <a:gd name="connsiteX19" fmla="*/ 3172150 w 3781023"/>
              <a:gd name="connsiteY19" fmla="*/ 1318096 h 2640700"/>
              <a:gd name="connsiteX20" fmla="*/ 3701095 w 3781023"/>
              <a:gd name="connsiteY20" fmla="*/ 1326486 h 2640700"/>
              <a:gd name="connsiteX21" fmla="*/ 2582185 w 3781023"/>
              <a:gd name="connsiteY21" fmla="*/ 1453389 h 2640700"/>
              <a:gd name="connsiteX22" fmla="*/ 2674437 w 3781023"/>
              <a:gd name="connsiteY22" fmla="*/ 1672909 h 2640700"/>
              <a:gd name="connsiteX23" fmla="*/ 3065759 w 3781023"/>
              <a:gd name="connsiteY23" fmla="*/ 1753658 h 2640700"/>
              <a:gd name="connsiteX24" fmla="*/ 2740691 w 3781023"/>
              <a:gd name="connsiteY24" fmla="*/ 1964847 h 2640700"/>
              <a:gd name="connsiteX25" fmla="*/ 2457381 w 3781023"/>
              <a:gd name="connsiteY25" fmla="*/ 2288334 h 2640700"/>
              <a:gd name="connsiteX26" fmla="*/ 1063402 w 3781023"/>
              <a:gd name="connsiteY26" fmla="*/ 958189 h 2640700"/>
              <a:gd name="connsiteX27" fmla="*/ 555784 w 3781023"/>
              <a:gd name="connsiteY27" fmla="*/ 1333398 h 2640700"/>
              <a:gd name="connsiteX28" fmla="*/ 741767 w 3781023"/>
              <a:gd name="connsiteY28" fmla="*/ 1779100 h 2640700"/>
              <a:gd name="connsiteX29" fmla="*/ 402162 w 3781023"/>
              <a:gd name="connsiteY29" fmla="*/ 2090294 h 2640700"/>
              <a:gd name="connsiteX30" fmla="*/ 1557672 w 3781023"/>
              <a:gd name="connsiteY30" fmla="*/ 2403725 h 2640700"/>
              <a:gd name="connsiteX31" fmla="*/ 502738 w 3781023"/>
              <a:gd name="connsiteY31" fmla="*/ 2640567 h 2640700"/>
              <a:gd name="connsiteX32" fmla="*/ 0 w 3781023"/>
              <a:gd name="connsiteY32" fmla="*/ 1987681 h 2640700"/>
              <a:gd name="connsiteX0" fmla="*/ 2745383 w 3781023"/>
              <a:gd name="connsiteY0" fmla="*/ 0 h 2640700"/>
              <a:gd name="connsiteX1" fmla="*/ 2238856 w 3781023"/>
              <a:gd name="connsiteY1" fmla="*/ 157835 h 2640700"/>
              <a:gd name="connsiteX2" fmla="*/ 1511941 w 3781023"/>
              <a:gd name="connsiteY2" fmla="*/ 152569 h 2640700"/>
              <a:gd name="connsiteX3" fmla="*/ 1363101 w 3781023"/>
              <a:gd name="connsiteY3" fmla="*/ 26504 h 2640700"/>
              <a:gd name="connsiteX4" fmla="*/ 1066307 w 3781023"/>
              <a:gd name="connsiteY4" fmla="*/ 168268 h 2640700"/>
              <a:gd name="connsiteX5" fmla="*/ 1304937 w 3781023"/>
              <a:gd name="connsiteY5" fmla="*/ 319814 h 2640700"/>
              <a:gd name="connsiteX6" fmla="*/ 1201506 w 3781023"/>
              <a:gd name="connsiteY6" fmla="*/ 901141 h 2640700"/>
              <a:gd name="connsiteX7" fmla="*/ 1530648 w 3781023"/>
              <a:gd name="connsiteY7" fmla="*/ 1054414 h 2640700"/>
              <a:gd name="connsiteX8" fmla="*/ 2022051 w 3781023"/>
              <a:gd name="connsiteY8" fmla="*/ 1393819 h 2640700"/>
              <a:gd name="connsiteX9" fmla="*/ 2872449 w 3781023"/>
              <a:gd name="connsiteY9" fmla="*/ 1930983 h 2640700"/>
              <a:gd name="connsiteX10" fmla="*/ 3184955 w 3781023"/>
              <a:gd name="connsiteY10" fmla="*/ 1957490 h 2640700"/>
              <a:gd name="connsiteX11" fmla="*/ 3526666 w 3781023"/>
              <a:gd name="connsiteY11" fmla="*/ 2336754 h 2640700"/>
              <a:gd name="connsiteX12" fmla="*/ 3716851 w 3781023"/>
              <a:gd name="connsiteY12" fmla="*/ 1854376 h 2640700"/>
              <a:gd name="connsiteX13" fmla="*/ 3281119 w 3781023"/>
              <a:gd name="connsiteY13" fmla="*/ 1803086 h 2640700"/>
              <a:gd name="connsiteX14" fmla="*/ 3242284 w 3781023"/>
              <a:gd name="connsiteY14" fmla="*/ 1188778 h 2640700"/>
              <a:gd name="connsiteX15" fmla="*/ 3478829 w 3781023"/>
              <a:gd name="connsiteY15" fmla="*/ 913399 h 2640700"/>
              <a:gd name="connsiteX16" fmla="*/ 2551342 w 3781023"/>
              <a:gd name="connsiteY16" fmla="*/ 908731 h 2640700"/>
              <a:gd name="connsiteX17" fmla="*/ 2516079 w 3781023"/>
              <a:gd name="connsiteY17" fmla="*/ 945708 h 2640700"/>
              <a:gd name="connsiteX18" fmla="*/ 3173905 w 3781023"/>
              <a:gd name="connsiteY18" fmla="*/ 941014 h 2640700"/>
              <a:gd name="connsiteX19" fmla="*/ 3172150 w 3781023"/>
              <a:gd name="connsiteY19" fmla="*/ 1318096 h 2640700"/>
              <a:gd name="connsiteX20" fmla="*/ 3701095 w 3781023"/>
              <a:gd name="connsiteY20" fmla="*/ 1326486 h 2640700"/>
              <a:gd name="connsiteX21" fmla="*/ 2582185 w 3781023"/>
              <a:gd name="connsiteY21" fmla="*/ 1453389 h 2640700"/>
              <a:gd name="connsiteX22" fmla="*/ 2674437 w 3781023"/>
              <a:gd name="connsiteY22" fmla="*/ 1672909 h 2640700"/>
              <a:gd name="connsiteX23" fmla="*/ 3065759 w 3781023"/>
              <a:gd name="connsiteY23" fmla="*/ 1753658 h 2640700"/>
              <a:gd name="connsiteX24" fmla="*/ 2740691 w 3781023"/>
              <a:gd name="connsiteY24" fmla="*/ 1964847 h 2640700"/>
              <a:gd name="connsiteX25" fmla="*/ 2457381 w 3781023"/>
              <a:gd name="connsiteY25" fmla="*/ 2288334 h 2640700"/>
              <a:gd name="connsiteX26" fmla="*/ 1063402 w 3781023"/>
              <a:gd name="connsiteY26" fmla="*/ 958189 h 2640700"/>
              <a:gd name="connsiteX27" fmla="*/ 555784 w 3781023"/>
              <a:gd name="connsiteY27" fmla="*/ 1333398 h 2640700"/>
              <a:gd name="connsiteX28" fmla="*/ 741767 w 3781023"/>
              <a:gd name="connsiteY28" fmla="*/ 1779100 h 2640700"/>
              <a:gd name="connsiteX29" fmla="*/ 402162 w 3781023"/>
              <a:gd name="connsiteY29" fmla="*/ 2090294 h 2640700"/>
              <a:gd name="connsiteX30" fmla="*/ 1557672 w 3781023"/>
              <a:gd name="connsiteY30" fmla="*/ 2403725 h 2640700"/>
              <a:gd name="connsiteX31" fmla="*/ 502738 w 3781023"/>
              <a:gd name="connsiteY31" fmla="*/ 2640567 h 2640700"/>
              <a:gd name="connsiteX32" fmla="*/ 0 w 3781023"/>
              <a:gd name="connsiteY32" fmla="*/ 1987681 h 2640700"/>
              <a:gd name="connsiteX0" fmla="*/ 2745383 w 3926881"/>
              <a:gd name="connsiteY0" fmla="*/ 0 h 2640700"/>
              <a:gd name="connsiteX1" fmla="*/ 2238856 w 3926881"/>
              <a:gd name="connsiteY1" fmla="*/ 157835 h 2640700"/>
              <a:gd name="connsiteX2" fmla="*/ 1511941 w 3926881"/>
              <a:gd name="connsiteY2" fmla="*/ 152569 h 2640700"/>
              <a:gd name="connsiteX3" fmla="*/ 1363101 w 3926881"/>
              <a:gd name="connsiteY3" fmla="*/ 26504 h 2640700"/>
              <a:gd name="connsiteX4" fmla="*/ 1066307 w 3926881"/>
              <a:gd name="connsiteY4" fmla="*/ 168268 h 2640700"/>
              <a:gd name="connsiteX5" fmla="*/ 1304937 w 3926881"/>
              <a:gd name="connsiteY5" fmla="*/ 319814 h 2640700"/>
              <a:gd name="connsiteX6" fmla="*/ 1201506 w 3926881"/>
              <a:gd name="connsiteY6" fmla="*/ 901141 h 2640700"/>
              <a:gd name="connsiteX7" fmla="*/ 1530648 w 3926881"/>
              <a:gd name="connsiteY7" fmla="*/ 1054414 h 2640700"/>
              <a:gd name="connsiteX8" fmla="*/ 2022051 w 3926881"/>
              <a:gd name="connsiteY8" fmla="*/ 1393819 h 2640700"/>
              <a:gd name="connsiteX9" fmla="*/ 2872449 w 3926881"/>
              <a:gd name="connsiteY9" fmla="*/ 1930983 h 2640700"/>
              <a:gd name="connsiteX10" fmla="*/ 3184955 w 3926881"/>
              <a:gd name="connsiteY10" fmla="*/ 1957490 h 2640700"/>
              <a:gd name="connsiteX11" fmla="*/ 3526666 w 3926881"/>
              <a:gd name="connsiteY11" fmla="*/ 2336754 h 2640700"/>
              <a:gd name="connsiteX12" fmla="*/ 3716851 w 3926881"/>
              <a:gd name="connsiteY12" fmla="*/ 1854376 h 2640700"/>
              <a:gd name="connsiteX13" fmla="*/ 3281119 w 3926881"/>
              <a:gd name="connsiteY13" fmla="*/ 1803086 h 2640700"/>
              <a:gd name="connsiteX14" fmla="*/ 3242284 w 3926881"/>
              <a:gd name="connsiteY14" fmla="*/ 1188778 h 2640700"/>
              <a:gd name="connsiteX15" fmla="*/ 3478829 w 3926881"/>
              <a:gd name="connsiteY15" fmla="*/ 913399 h 2640700"/>
              <a:gd name="connsiteX16" fmla="*/ 2551342 w 3926881"/>
              <a:gd name="connsiteY16" fmla="*/ 908731 h 2640700"/>
              <a:gd name="connsiteX17" fmla="*/ 2516079 w 3926881"/>
              <a:gd name="connsiteY17" fmla="*/ 945708 h 2640700"/>
              <a:gd name="connsiteX18" fmla="*/ 3173905 w 3926881"/>
              <a:gd name="connsiteY18" fmla="*/ 941014 h 2640700"/>
              <a:gd name="connsiteX19" fmla="*/ 3172150 w 3926881"/>
              <a:gd name="connsiteY19" fmla="*/ 1318096 h 2640700"/>
              <a:gd name="connsiteX20" fmla="*/ 3701095 w 3926881"/>
              <a:gd name="connsiteY20" fmla="*/ 1326486 h 2640700"/>
              <a:gd name="connsiteX21" fmla="*/ 3863757 w 3926881"/>
              <a:gd name="connsiteY21" fmla="*/ 1273334 h 2640700"/>
              <a:gd name="connsiteX22" fmla="*/ 2674437 w 3926881"/>
              <a:gd name="connsiteY22" fmla="*/ 1672909 h 2640700"/>
              <a:gd name="connsiteX23" fmla="*/ 3065759 w 3926881"/>
              <a:gd name="connsiteY23" fmla="*/ 1753658 h 2640700"/>
              <a:gd name="connsiteX24" fmla="*/ 2740691 w 3926881"/>
              <a:gd name="connsiteY24" fmla="*/ 1964847 h 2640700"/>
              <a:gd name="connsiteX25" fmla="*/ 2457381 w 3926881"/>
              <a:gd name="connsiteY25" fmla="*/ 2288334 h 2640700"/>
              <a:gd name="connsiteX26" fmla="*/ 1063402 w 3926881"/>
              <a:gd name="connsiteY26" fmla="*/ 958189 h 2640700"/>
              <a:gd name="connsiteX27" fmla="*/ 555784 w 3926881"/>
              <a:gd name="connsiteY27" fmla="*/ 1333398 h 2640700"/>
              <a:gd name="connsiteX28" fmla="*/ 741767 w 3926881"/>
              <a:gd name="connsiteY28" fmla="*/ 1779100 h 2640700"/>
              <a:gd name="connsiteX29" fmla="*/ 402162 w 3926881"/>
              <a:gd name="connsiteY29" fmla="*/ 2090294 h 2640700"/>
              <a:gd name="connsiteX30" fmla="*/ 1557672 w 3926881"/>
              <a:gd name="connsiteY30" fmla="*/ 2403725 h 2640700"/>
              <a:gd name="connsiteX31" fmla="*/ 502738 w 3926881"/>
              <a:gd name="connsiteY31" fmla="*/ 2640567 h 2640700"/>
              <a:gd name="connsiteX32" fmla="*/ 0 w 3926881"/>
              <a:gd name="connsiteY32" fmla="*/ 1987681 h 2640700"/>
              <a:gd name="connsiteX0" fmla="*/ 2745383 w 3913088"/>
              <a:gd name="connsiteY0" fmla="*/ 0 h 2640700"/>
              <a:gd name="connsiteX1" fmla="*/ 2238856 w 3913088"/>
              <a:gd name="connsiteY1" fmla="*/ 157835 h 2640700"/>
              <a:gd name="connsiteX2" fmla="*/ 1511941 w 3913088"/>
              <a:gd name="connsiteY2" fmla="*/ 152569 h 2640700"/>
              <a:gd name="connsiteX3" fmla="*/ 1363101 w 3913088"/>
              <a:gd name="connsiteY3" fmla="*/ 26504 h 2640700"/>
              <a:gd name="connsiteX4" fmla="*/ 1066307 w 3913088"/>
              <a:gd name="connsiteY4" fmla="*/ 168268 h 2640700"/>
              <a:gd name="connsiteX5" fmla="*/ 1304937 w 3913088"/>
              <a:gd name="connsiteY5" fmla="*/ 319814 h 2640700"/>
              <a:gd name="connsiteX6" fmla="*/ 1201506 w 3913088"/>
              <a:gd name="connsiteY6" fmla="*/ 901141 h 2640700"/>
              <a:gd name="connsiteX7" fmla="*/ 1530648 w 3913088"/>
              <a:gd name="connsiteY7" fmla="*/ 1054414 h 2640700"/>
              <a:gd name="connsiteX8" fmla="*/ 2022051 w 3913088"/>
              <a:gd name="connsiteY8" fmla="*/ 1393819 h 2640700"/>
              <a:gd name="connsiteX9" fmla="*/ 2872449 w 3913088"/>
              <a:gd name="connsiteY9" fmla="*/ 1930983 h 2640700"/>
              <a:gd name="connsiteX10" fmla="*/ 3184955 w 3913088"/>
              <a:gd name="connsiteY10" fmla="*/ 1957490 h 2640700"/>
              <a:gd name="connsiteX11" fmla="*/ 3526666 w 3913088"/>
              <a:gd name="connsiteY11" fmla="*/ 2336754 h 2640700"/>
              <a:gd name="connsiteX12" fmla="*/ 3716851 w 3913088"/>
              <a:gd name="connsiteY12" fmla="*/ 1854376 h 2640700"/>
              <a:gd name="connsiteX13" fmla="*/ 3281119 w 3913088"/>
              <a:gd name="connsiteY13" fmla="*/ 1803086 h 2640700"/>
              <a:gd name="connsiteX14" fmla="*/ 3242284 w 3913088"/>
              <a:gd name="connsiteY14" fmla="*/ 1188778 h 2640700"/>
              <a:gd name="connsiteX15" fmla="*/ 3478829 w 3913088"/>
              <a:gd name="connsiteY15" fmla="*/ 913399 h 2640700"/>
              <a:gd name="connsiteX16" fmla="*/ 2551342 w 3913088"/>
              <a:gd name="connsiteY16" fmla="*/ 908731 h 2640700"/>
              <a:gd name="connsiteX17" fmla="*/ 2516079 w 3913088"/>
              <a:gd name="connsiteY17" fmla="*/ 945708 h 2640700"/>
              <a:gd name="connsiteX18" fmla="*/ 3173905 w 3913088"/>
              <a:gd name="connsiteY18" fmla="*/ 941014 h 2640700"/>
              <a:gd name="connsiteX19" fmla="*/ 3172150 w 3913088"/>
              <a:gd name="connsiteY19" fmla="*/ 1318096 h 2640700"/>
              <a:gd name="connsiteX20" fmla="*/ 3701095 w 3913088"/>
              <a:gd name="connsiteY20" fmla="*/ 1326486 h 2640700"/>
              <a:gd name="connsiteX21" fmla="*/ 3863757 w 3913088"/>
              <a:gd name="connsiteY21" fmla="*/ 1273334 h 2640700"/>
              <a:gd name="connsiteX22" fmla="*/ 2868614 w 3913088"/>
              <a:gd name="connsiteY22" fmla="*/ 1973002 h 2640700"/>
              <a:gd name="connsiteX23" fmla="*/ 3065759 w 3913088"/>
              <a:gd name="connsiteY23" fmla="*/ 1753658 h 2640700"/>
              <a:gd name="connsiteX24" fmla="*/ 2740691 w 3913088"/>
              <a:gd name="connsiteY24" fmla="*/ 1964847 h 2640700"/>
              <a:gd name="connsiteX25" fmla="*/ 2457381 w 3913088"/>
              <a:gd name="connsiteY25" fmla="*/ 2288334 h 2640700"/>
              <a:gd name="connsiteX26" fmla="*/ 1063402 w 3913088"/>
              <a:gd name="connsiteY26" fmla="*/ 958189 h 2640700"/>
              <a:gd name="connsiteX27" fmla="*/ 555784 w 3913088"/>
              <a:gd name="connsiteY27" fmla="*/ 1333398 h 2640700"/>
              <a:gd name="connsiteX28" fmla="*/ 741767 w 3913088"/>
              <a:gd name="connsiteY28" fmla="*/ 1779100 h 2640700"/>
              <a:gd name="connsiteX29" fmla="*/ 402162 w 3913088"/>
              <a:gd name="connsiteY29" fmla="*/ 2090294 h 2640700"/>
              <a:gd name="connsiteX30" fmla="*/ 1557672 w 3913088"/>
              <a:gd name="connsiteY30" fmla="*/ 2403725 h 2640700"/>
              <a:gd name="connsiteX31" fmla="*/ 502738 w 3913088"/>
              <a:gd name="connsiteY31" fmla="*/ 2640567 h 2640700"/>
              <a:gd name="connsiteX32" fmla="*/ 0 w 3913088"/>
              <a:gd name="connsiteY32" fmla="*/ 1987681 h 2640700"/>
              <a:gd name="connsiteX0" fmla="*/ 2745383 w 3913088"/>
              <a:gd name="connsiteY0" fmla="*/ 0 h 2640700"/>
              <a:gd name="connsiteX1" fmla="*/ 2238856 w 3913088"/>
              <a:gd name="connsiteY1" fmla="*/ 157835 h 2640700"/>
              <a:gd name="connsiteX2" fmla="*/ 1511941 w 3913088"/>
              <a:gd name="connsiteY2" fmla="*/ 152569 h 2640700"/>
              <a:gd name="connsiteX3" fmla="*/ 1363101 w 3913088"/>
              <a:gd name="connsiteY3" fmla="*/ 26504 h 2640700"/>
              <a:gd name="connsiteX4" fmla="*/ 1066307 w 3913088"/>
              <a:gd name="connsiteY4" fmla="*/ 168268 h 2640700"/>
              <a:gd name="connsiteX5" fmla="*/ 1304937 w 3913088"/>
              <a:gd name="connsiteY5" fmla="*/ 319814 h 2640700"/>
              <a:gd name="connsiteX6" fmla="*/ 1201506 w 3913088"/>
              <a:gd name="connsiteY6" fmla="*/ 901141 h 2640700"/>
              <a:gd name="connsiteX7" fmla="*/ 1530648 w 3913088"/>
              <a:gd name="connsiteY7" fmla="*/ 1054414 h 2640700"/>
              <a:gd name="connsiteX8" fmla="*/ 2022051 w 3913088"/>
              <a:gd name="connsiteY8" fmla="*/ 1393819 h 2640700"/>
              <a:gd name="connsiteX9" fmla="*/ 2872449 w 3913088"/>
              <a:gd name="connsiteY9" fmla="*/ 1930983 h 2640700"/>
              <a:gd name="connsiteX10" fmla="*/ 3184955 w 3913088"/>
              <a:gd name="connsiteY10" fmla="*/ 1957490 h 2640700"/>
              <a:gd name="connsiteX11" fmla="*/ 3526666 w 3913088"/>
              <a:gd name="connsiteY11" fmla="*/ 2336754 h 2640700"/>
              <a:gd name="connsiteX12" fmla="*/ 3716851 w 3913088"/>
              <a:gd name="connsiteY12" fmla="*/ 1854376 h 2640700"/>
              <a:gd name="connsiteX13" fmla="*/ 3281119 w 3913088"/>
              <a:gd name="connsiteY13" fmla="*/ 1803086 h 2640700"/>
              <a:gd name="connsiteX14" fmla="*/ 3242284 w 3913088"/>
              <a:gd name="connsiteY14" fmla="*/ 1188778 h 2640700"/>
              <a:gd name="connsiteX15" fmla="*/ 3478829 w 3913088"/>
              <a:gd name="connsiteY15" fmla="*/ 913399 h 2640700"/>
              <a:gd name="connsiteX16" fmla="*/ 2551342 w 3913088"/>
              <a:gd name="connsiteY16" fmla="*/ 908731 h 2640700"/>
              <a:gd name="connsiteX17" fmla="*/ 2516079 w 3913088"/>
              <a:gd name="connsiteY17" fmla="*/ 945708 h 2640700"/>
              <a:gd name="connsiteX18" fmla="*/ 3173905 w 3913088"/>
              <a:gd name="connsiteY18" fmla="*/ 941014 h 2640700"/>
              <a:gd name="connsiteX19" fmla="*/ 3172150 w 3913088"/>
              <a:gd name="connsiteY19" fmla="*/ 1318096 h 2640700"/>
              <a:gd name="connsiteX20" fmla="*/ 3701095 w 3913088"/>
              <a:gd name="connsiteY20" fmla="*/ 1326486 h 2640700"/>
              <a:gd name="connsiteX21" fmla="*/ 3863757 w 3913088"/>
              <a:gd name="connsiteY21" fmla="*/ 1273334 h 2640700"/>
              <a:gd name="connsiteX22" fmla="*/ 2868614 w 3913088"/>
              <a:gd name="connsiteY22" fmla="*/ 1973002 h 2640700"/>
              <a:gd name="connsiteX23" fmla="*/ 2719770 w 3913088"/>
              <a:gd name="connsiteY23" fmla="*/ 2420923 h 2640700"/>
              <a:gd name="connsiteX24" fmla="*/ 2740691 w 3913088"/>
              <a:gd name="connsiteY24" fmla="*/ 1964847 h 2640700"/>
              <a:gd name="connsiteX25" fmla="*/ 2457381 w 3913088"/>
              <a:gd name="connsiteY25" fmla="*/ 2288334 h 2640700"/>
              <a:gd name="connsiteX26" fmla="*/ 1063402 w 3913088"/>
              <a:gd name="connsiteY26" fmla="*/ 958189 h 2640700"/>
              <a:gd name="connsiteX27" fmla="*/ 555784 w 3913088"/>
              <a:gd name="connsiteY27" fmla="*/ 1333398 h 2640700"/>
              <a:gd name="connsiteX28" fmla="*/ 741767 w 3913088"/>
              <a:gd name="connsiteY28" fmla="*/ 1779100 h 2640700"/>
              <a:gd name="connsiteX29" fmla="*/ 402162 w 3913088"/>
              <a:gd name="connsiteY29" fmla="*/ 2090294 h 2640700"/>
              <a:gd name="connsiteX30" fmla="*/ 1557672 w 3913088"/>
              <a:gd name="connsiteY30" fmla="*/ 2403725 h 2640700"/>
              <a:gd name="connsiteX31" fmla="*/ 502738 w 3913088"/>
              <a:gd name="connsiteY31" fmla="*/ 2640567 h 2640700"/>
              <a:gd name="connsiteX32" fmla="*/ 0 w 3913088"/>
              <a:gd name="connsiteY32" fmla="*/ 1987681 h 2640700"/>
              <a:gd name="connsiteX0" fmla="*/ 2745383 w 3913088"/>
              <a:gd name="connsiteY0" fmla="*/ 0 h 2830842"/>
              <a:gd name="connsiteX1" fmla="*/ 2238856 w 3913088"/>
              <a:gd name="connsiteY1" fmla="*/ 157835 h 2830842"/>
              <a:gd name="connsiteX2" fmla="*/ 1511941 w 3913088"/>
              <a:gd name="connsiteY2" fmla="*/ 152569 h 2830842"/>
              <a:gd name="connsiteX3" fmla="*/ 1363101 w 3913088"/>
              <a:gd name="connsiteY3" fmla="*/ 26504 h 2830842"/>
              <a:gd name="connsiteX4" fmla="*/ 1066307 w 3913088"/>
              <a:gd name="connsiteY4" fmla="*/ 168268 h 2830842"/>
              <a:gd name="connsiteX5" fmla="*/ 1304937 w 3913088"/>
              <a:gd name="connsiteY5" fmla="*/ 319814 h 2830842"/>
              <a:gd name="connsiteX6" fmla="*/ 1201506 w 3913088"/>
              <a:gd name="connsiteY6" fmla="*/ 901141 h 2830842"/>
              <a:gd name="connsiteX7" fmla="*/ 1530648 w 3913088"/>
              <a:gd name="connsiteY7" fmla="*/ 1054414 h 2830842"/>
              <a:gd name="connsiteX8" fmla="*/ 2022051 w 3913088"/>
              <a:gd name="connsiteY8" fmla="*/ 1393819 h 2830842"/>
              <a:gd name="connsiteX9" fmla="*/ 2872449 w 3913088"/>
              <a:gd name="connsiteY9" fmla="*/ 1930983 h 2830842"/>
              <a:gd name="connsiteX10" fmla="*/ 3184955 w 3913088"/>
              <a:gd name="connsiteY10" fmla="*/ 1957490 h 2830842"/>
              <a:gd name="connsiteX11" fmla="*/ 3526666 w 3913088"/>
              <a:gd name="connsiteY11" fmla="*/ 2336754 h 2830842"/>
              <a:gd name="connsiteX12" fmla="*/ 3716851 w 3913088"/>
              <a:gd name="connsiteY12" fmla="*/ 1854376 h 2830842"/>
              <a:gd name="connsiteX13" fmla="*/ 3281119 w 3913088"/>
              <a:gd name="connsiteY13" fmla="*/ 1803086 h 2830842"/>
              <a:gd name="connsiteX14" fmla="*/ 3242284 w 3913088"/>
              <a:gd name="connsiteY14" fmla="*/ 1188778 h 2830842"/>
              <a:gd name="connsiteX15" fmla="*/ 3478829 w 3913088"/>
              <a:gd name="connsiteY15" fmla="*/ 913399 h 2830842"/>
              <a:gd name="connsiteX16" fmla="*/ 2551342 w 3913088"/>
              <a:gd name="connsiteY16" fmla="*/ 908731 h 2830842"/>
              <a:gd name="connsiteX17" fmla="*/ 2516079 w 3913088"/>
              <a:gd name="connsiteY17" fmla="*/ 945708 h 2830842"/>
              <a:gd name="connsiteX18" fmla="*/ 3173905 w 3913088"/>
              <a:gd name="connsiteY18" fmla="*/ 941014 h 2830842"/>
              <a:gd name="connsiteX19" fmla="*/ 3172150 w 3913088"/>
              <a:gd name="connsiteY19" fmla="*/ 1318096 h 2830842"/>
              <a:gd name="connsiteX20" fmla="*/ 3701095 w 3913088"/>
              <a:gd name="connsiteY20" fmla="*/ 1326486 h 2830842"/>
              <a:gd name="connsiteX21" fmla="*/ 3863757 w 3913088"/>
              <a:gd name="connsiteY21" fmla="*/ 1273334 h 2830842"/>
              <a:gd name="connsiteX22" fmla="*/ 2868614 w 3913088"/>
              <a:gd name="connsiteY22" fmla="*/ 1973002 h 2830842"/>
              <a:gd name="connsiteX23" fmla="*/ 2719770 w 3913088"/>
              <a:gd name="connsiteY23" fmla="*/ 2420923 h 2830842"/>
              <a:gd name="connsiteX24" fmla="*/ 2687733 w 3913088"/>
              <a:gd name="connsiteY24" fmla="*/ 2829820 h 2830842"/>
              <a:gd name="connsiteX25" fmla="*/ 2457381 w 3913088"/>
              <a:gd name="connsiteY25" fmla="*/ 2288334 h 2830842"/>
              <a:gd name="connsiteX26" fmla="*/ 1063402 w 3913088"/>
              <a:gd name="connsiteY26" fmla="*/ 958189 h 2830842"/>
              <a:gd name="connsiteX27" fmla="*/ 555784 w 3913088"/>
              <a:gd name="connsiteY27" fmla="*/ 1333398 h 2830842"/>
              <a:gd name="connsiteX28" fmla="*/ 741767 w 3913088"/>
              <a:gd name="connsiteY28" fmla="*/ 1779100 h 2830842"/>
              <a:gd name="connsiteX29" fmla="*/ 402162 w 3913088"/>
              <a:gd name="connsiteY29" fmla="*/ 2090294 h 2830842"/>
              <a:gd name="connsiteX30" fmla="*/ 1557672 w 3913088"/>
              <a:gd name="connsiteY30" fmla="*/ 2403725 h 2830842"/>
              <a:gd name="connsiteX31" fmla="*/ 502738 w 3913088"/>
              <a:gd name="connsiteY31" fmla="*/ 2640567 h 2830842"/>
              <a:gd name="connsiteX32" fmla="*/ 0 w 3913088"/>
              <a:gd name="connsiteY32" fmla="*/ 1987681 h 2830842"/>
              <a:gd name="connsiteX0" fmla="*/ 2745383 w 3913088"/>
              <a:gd name="connsiteY0" fmla="*/ 0 h 2991706"/>
              <a:gd name="connsiteX1" fmla="*/ 2238856 w 3913088"/>
              <a:gd name="connsiteY1" fmla="*/ 157835 h 2991706"/>
              <a:gd name="connsiteX2" fmla="*/ 1511941 w 3913088"/>
              <a:gd name="connsiteY2" fmla="*/ 152569 h 2991706"/>
              <a:gd name="connsiteX3" fmla="*/ 1363101 w 3913088"/>
              <a:gd name="connsiteY3" fmla="*/ 26504 h 2991706"/>
              <a:gd name="connsiteX4" fmla="*/ 1066307 w 3913088"/>
              <a:gd name="connsiteY4" fmla="*/ 168268 h 2991706"/>
              <a:gd name="connsiteX5" fmla="*/ 1304937 w 3913088"/>
              <a:gd name="connsiteY5" fmla="*/ 319814 h 2991706"/>
              <a:gd name="connsiteX6" fmla="*/ 1201506 w 3913088"/>
              <a:gd name="connsiteY6" fmla="*/ 901141 h 2991706"/>
              <a:gd name="connsiteX7" fmla="*/ 1530648 w 3913088"/>
              <a:gd name="connsiteY7" fmla="*/ 1054414 h 2991706"/>
              <a:gd name="connsiteX8" fmla="*/ 2022051 w 3913088"/>
              <a:gd name="connsiteY8" fmla="*/ 1393819 h 2991706"/>
              <a:gd name="connsiteX9" fmla="*/ 2872449 w 3913088"/>
              <a:gd name="connsiteY9" fmla="*/ 1930983 h 2991706"/>
              <a:gd name="connsiteX10" fmla="*/ 3184955 w 3913088"/>
              <a:gd name="connsiteY10" fmla="*/ 1957490 h 2991706"/>
              <a:gd name="connsiteX11" fmla="*/ 3526666 w 3913088"/>
              <a:gd name="connsiteY11" fmla="*/ 2336754 h 2991706"/>
              <a:gd name="connsiteX12" fmla="*/ 3716851 w 3913088"/>
              <a:gd name="connsiteY12" fmla="*/ 1854376 h 2991706"/>
              <a:gd name="connsiteX13" fmla="*/ 3281119 w 3913088"/>
              <a:gd name="connsiteY13" fmla="*/ 1803086 h 2991706"/>
              <a:gd name="connsiteX14" fmla="*/ 3242284 w 3913088"/>
              <a:gd name="connsiteY14" fmla="*/ 1188778 h 2991706"/>
              <a:gd name="connsiteX15" fmla="*/ 3478829 w 3913088"/>
              <a:gd name="connsiteY15" fmla="*/ 913399 h 2991706"/>
              <a:gd name="connsiteX16" fmla="*/ 2551342 w 3913088"/>
              <a:gd name="connsiteY16" fmla="*/ 908731 h 2991706"/>
              <a:gd name="connsiteX17" fmla="*/ 2516079 w 3913088"/>
              <a:gd name="connsiteY17" fmla="*/ 945708 h 2991706"/>
              <a:gd name="connsiteX18" fmla="*/ 3173905 w 3913088"/>
              <a:gd name="connsiteY18" fmla="*/ 941014 h 2991706"/>
              <a:gd name="connsiteX19" fmla="*/ 3172150 w 3913088"/>
              <a:gd name="connsiteY19" fmla="*/ 1318096 h 2991706"/>
              <a:gd name="connsiteX20" fmla="*/ 3701095 w 3913088"/>
              <a:gd name="connsiteY20" fmla="*/ 1326486 h 2991706"/>
              <a:gd name="connsiteX21" fmla="*/ 3863757 w 3913088"/>
              <a:gd name="connsiteY21" fmla="*/ 1273334 h 2991706"/>
              <a:gd name="connsiteX22" fmla="*/ 2868614 w 3913088"/>
              <a:gd name="connsiteY22" fmla="*/ 1973002 h 2991706"/>
              <a:gd name="connsiteX23" fmla="*/ 2719770 w 3913088"/>
              <a:gd name="connsiteY23" fmla="*/ 2420923 h 2991706"/>
              <a:gd name="connsiteX24" fmla="*/ 2687733 w 3913088"/>
              <a:gd name="connsiteY24" fmla="*/ 2829820 h 2991706"/>
              <a:gd name="connsiteX25" fmla="*/ 2400893 w 3913088"/>
              <a:gd name="connsiteY25" fmla="*/ 2839092 h 2991706"/>
              <a:gd name="connsiteX26" fmla="*/ 1063402 w 3913088"/>
              <a:gd name="connsiteY26" fmla="*/ 958189 h 2991706"/>
              <a:gd name="connsiteX27" fmla="*/ 555784 w 3913088"/>
              <a:gd name="connsiteY27" fmla="*/ 1333398 h 2991706"/>
              <a:gd name="connsiteX28" fmla="*/ 741767 w 3913088"/>
              <a:gd name="connsiteY28" fmla="*/ 1779100 h 2991706"/>
              <a:gd name="connsiteX29" fmla="*/ 402162 w 3913088"/>
              <a:gd name="connsiteY29" fmla="*/ 2090294 h 2991706"/>
              <a:gd name="connsiteX30" fmla="*/ 1557672 w 3913088"/>
              <a:gd name="connsiteY30" fmla="*/ 2403725 h 2991706"/>
              <a:gd name="connsiteX31" fmla="*/ 502738 w 3913088"/>
              <a:gd name="connsiteY31" fmla="*/ 2640567 h 2991706"/>
              <a:gd name="connsiteX32" fmla="*/ 0 w 3913088"/>
              <a:gd name="connsiteY32" fmla="*/ 1987681 h 2991706"/>
              <a:gd name="connsiteX0" fmla="*/ 2745383 w 3913088"/>
              <a:gd name="connsiteY0" fmla="*/ 0 h 2992746"/>
              <a:gd name="connsiteX1" fmla="*/ 2238856 w 3913088"/>
              <a:gd name="connsiteY1" fmla="*/ 157835 h 2992746"/>
              <a:gd name="connsiteX2" fmla="*/ 1511941 w 3913088"/>
              <a:gd name="connsiteY2" fmla="*/ 152569 h 2992746"/>
              <a:gd name="connsiteX3" fmla="*/ 1363101 w 3913088"/>
              <a:gd name="connsiteY3" fmla="*/ 26504 h 2992746"/>
              <a:gd name="connsiteX4" fmla="*/ 1066307 w 3913088"/>
              <a:gd name="connsiteY4" fmla="*/ 168268 h 2992746"/>
              <a:gd name="connsiteX5" fmla="*/ 1304937 w 3913088"/>
              <a:gd name="connsiteY5" fmla="*/ 319814 h 2992746"/>
              <a:gd name="connsiteX6" fmla="*/ 1201506 w 3913088"/>
              <a:gd name="connsiteY6" fmla="*/ 901141 h 2992746"/>
              <a:gd name="connsiteX7" fmla="*/ 1530648 w 3913088"/>
              <a:gd name="connsiteY7" fmla="*/ 1054414 h 2992746"/>
              <a:gd name="connsiteX8" fmla="*/ 2022051 w 3913088"/>
              <a:gd name="connsiteY8" fmla="*/ 1393819 h 2992746"/>
              <a:gd name="connsiteX9" fmla="*/ 2872449 w 3913088"/>
              <a:gd name="connsiteY9" fmla="*/ 1930983 h 2992746"/>
              <a:gd name="connsiteX10" fmla="*/ 3184955 w 3913088"/>
              <a:gd name="connsiteY10" fmla="*/ 1957490 h 2992746"/>
              <a:gd name="connsiteX11" fmla="*/ 3526666 w 3913088"/>
              <a:gd name="connsiteY11" fmla="*/ 2336754 h 2992746"/>
              <a:gd name="connsiteX12" fmla="*/ 3716851 w 3913088"/>
              <a:gd name="connsiteY12" fmla="*/ 1854376 h 2992746"/>
              <a:gd name="connsiteX13" fmla="*/ 3281119 w 3913088"/>
              <a:gd name="connsiteY13" fmla="*/ 1803086 h 2992746"/>
              <a:gd name="connsiteX14" fmla="*/ 3242284 w 3913088"/>
              <a:gd name="connsiteY14" fmla="*/ 1188778 h 2992746"/>
              <a:gd name="connsiteX15" fmla="*/ 3478829 w 3913088"/>
              <a:gd name="connsiteY15" fmla="*/ 913399 h 2992746"/>
              <a:gd name="connsiteX16" fmla="*/ 2551342 w 3913088"/>
              <a:gd name="connsiteY16" fmla="*/ 908731 h 2992746"/>
              <a:gd name="connsiteX17" fmla="*/ 2516079 w 3913088"/>
              <a:gd name="connsiteY17" fmla="*/ 945708 h 2992746"/>
              <a:gd name="connsiteX18" fmla="*/ 3173905 w 3913088"/>
              <a:gd name="connsiteY18" fmla="*/ 941014 h 2992746"/>
              <a:gd name="connsiteX19" fmla="*/ 3172150 w 3913088"/>
              <a:gd name="connsiteY19" fmla="*/ 1318096 h 2992746"/>
              <a:gd name="connsiteX20" fmla="*/ 3701095 w 3913088"/>
              <a:gd name="connsiteY20" fmla="*/ 1326486 h 2992746"/>
              <a:gd name="connsiteX21" fmla="*/ 3863757 w 3913088"/>
              <a:gd name="connsiteY21" fmla="*/ 1273334 h 2992746"/>
              <a:gd name="connsiteX22" fmla="*/ 2868614 w 3913088"/>
              <a:gd name="connsiteY22" fmla="*/ 1973002 h 2992746"/>
              <a:gd name="connsiteX23" fmla="*/ 2719770 w 3913088"/>
              <a:gd name="connsiteY23" fmla="*/ 2420923 h 2992746"/>
              <a:gd name="connsiteX24" fmla="*/ 2687733 w 3913088"/>
              <a:gd name="connsiteY24" fmla="*/ 2829820 h 2992746"/>
              <a:gd name="connsiteX25" fmla="*/ 2400893 w 3913088"/>
              <a:gd name="connsiteY25" fmla="*/ 2839092 h 2992746"/>
              <a:gd name="connsiteX26" fmla="*/ 975139 w 3913088"/>
              <a:gd name="connsiteY26" fmla="*/ 944067 h 2992746"/>
              <a:gd name="connsiteX27" fmla="*/ 555784 w 3913088"/>
              <a:gd name="connsiteY27" fmla="*/ 1333398 h 2992746"/>
              <a:gd name="connsiteX28" fmla="*/ 741767 w 3913088"/>
              <a:gd name="connsiteY28" fmla="*/ 1779100 h 2992746"/>
              <a:gd name="connsiteX29" fmla="*/ 402162 w 3913088"/>
              <a:gd name="connsiteY29" fmla="*/ 2090294 h 2992746"/>
              <a:gd name="connsiteX30" fmla="*/ 1557672 w 3913088"/>
              <a:gd name="connsiteY30" fmla="*/ 2403725 h 2992746"/>
              <a:gd name="connsiteX31" fmla="*/ 502738 w 3913088"/>
              <a:gd name="connsiteY31" fmla="*/ 2640567 h 2992746"/>
              <a:gd name="connsiteX32" fmla="*/ 0 w 3913088"/>
              <a:gd name="connsiteY32" fmla="*/ 1987681 h 2992746"/>
              <a:gd name="connsiteX0" fmla="*/ 2745383 w 3913088"/>
              <a:gd name="connsiteY0" fmla="*/ 0 h 2903796"/>
              <a:gd name="connsiteX1" fmla="*/ 2238856 w 3913088"/>
              <a:gd name="connsiteY1" fmla="*/ 157835 h 2903796"/>
              <a:gd name="connsiteX2" fmla="*/ 1511941 w 3913088"/>
              <a:gd name="connsiteY2" fmla="*/ 152569 h 2903796"/>
              <a:gd name="connsiteX3" fmla="*/ 1363101 w 3913088"/>
              <a:gd name="connsiteY3" fmla="*/ 26504 h 2903796"/>
              <a:gd name="connsiteX4" fmla="*/ 1066307 w 3913088"/>
              <a:gd name="connsiteY4" fmla="*/ 168268 h 2903796"/>
              <a:gd name="connsiteX5" fmla="*/ 1304937 w 3913088"/>
              <a:gd name="connsiteY5" fmla="*/ 319814 h 2903796"/>
              <a:gd name="connsiteX6" fmla="*/ 1201506 w 3913088"/>
              <a:gd name="connsiteY6" fmla="*/ 901141 h 2903796"/>
              <a:gd name="connsiteX7" fmla="*/ 1530648 w 3913088"/>
              <a:gd name="connsiteY7" fmla="*/ 1054414 h 2903796"/>
              <a:gd name="connsiteX8" fmla="*/ 2022051 w 3913088"/>
              <a:gd name="connsiteY8" fmla="*/ 1393819 h 2903796"/>
              <a:gd name="connsiteX9" fmla="*/ 2872449 w 3913088"/>
              <a:gd name="connsiteY9" fmla="*/ 1930983 h 2903796"/>
              <a:gd name="connsiteX10" fmla="*/ 3184955 w 3913088"/>
              <a:gd name="connsiteY10" fmla="*/ 1957490 h 2903796"/>
              <a:gd name="connsiteX11" fmla="*/ 3526666 w 3913088"/>
              <a:gd name="connsiteY11" fmla="*/ 2336754 h 2903796"/>
              <a:gd name="connsiteX12" fmla="*/ 3716851 w 3913088"/>
              <a:gd name="connsiteY12" fmla="*/ 1854376 h 2903796"/>
              <a:gd name="connsiteX13" fmla="*/ 3281119 w 3913088"/>
              <a:gd name="connsiteY13" fmla="*/ 1803086 h 2903796"/>
              <a:gd name="connsiteX14" fmla="*/ 3242284 w 3913088"/>
              <a:gd name="connsiteY14" fmla="*/ 1188778 h 2903796"/>
              <a:gd name="connsiteX15" fmla="*/ 3478829 w 3913088"/>
              <a:gd name="connsiteY15" fmla="*/ 913399 h 2903796"/>
              <a:gd name="connsiteX16" fmla="*/ 2551342 w 3913088"/>
              <a:gd name="connsiteY16" fmla="*/ 908731 h 2903796"/>
              <a:gd name="connsiteX17" fmla="*/ 2516079 w 3913088"/>
              <a:gd name="connsiteY17" fmla="*/ 945708 h 2903796"/>
              <a:gd name="connsiteX18" fmla="*/ 3173905 w 3913088"/>
              <a:gd name="connsiteY18" fmla="*/ 941014 h 2903796"/>
              <a:gd name="connsiteX19" fmla="*/ 3172150 w 3913088"/>
              <a:gd name="connsiteY19" fmla="*/ 1318096 h 2903796"/>
              <a:gd name="connsiteX20" fmla="*/ 3701095 w 3913088"/>
              <a:gd name="connsiteY20" fmla="*/ 1326486 h 2903796"/>
              <a:gd name="connsiteX21" fmla="*/ 3863757 w 3913088"/>
              <a:gd name="connsiteY21" fmla="*/ 1273334 h 2903796"/>
              <a:gd name="connsiteX22" fmla="*/ 2868614 w 3913088"/>
              <a:gd name="connsiteY22" fmla="*/ 1973002 h 2903796"/>
              <a:gd name="connsiteX23" fmla="*/ 2719770 w 3913088"/>
              <a:gd name="connsiteY23" fmla="*/ 2420923 h 2903796"/>
              <a:gd name="connsiteX24" fmla="*/ 2687733 w 3913088"/>
              <a:gd name="connsiteY24" fmla="*/ 2829820 h 2903796"/>
              <a:gd name="connsiteX25" fmla="*/ 2400893 w 3913088"/>
              <a:gd name="connsiteY25" fmla="*/ 2839092 h 2903796"/>
              <a:gd name="connsiteX26" fmla="*/ 1900693 w 3913088"/>
              <a:gd name="connsiteY26" fmla="*/ 2166727 h 2903796"/>
              <a:gd name="connsiteX27" fmla="*/ 975139 w 3913088"/>
              <a:gd name="connsiteY27" fmla="*/ 944067 h 2903796"/>
              <a:gd name="connsiteX28" fmla="*/ 555784 w 3913088"/>
              <a:gd name="connsiteY28" fmla="*/ 1333398 h 2903796"/>
              <a:gd name="connsiteX29" fmla="*/ 741767 w 3913088"/>
              <a:gd name="connsiteY29" fmla="*/ 1779100 h 2903796"/>
              <a:gd name="connsiteX30" fmla="*/ 402162 w 3913088"/>
              <a:gd name="connsiteY30" fmla="*/ 2090294 h 2903796"/>
              <a:gd name="connsiteX31" fmla="*/ 1557672 w 3913088"/>
              <a:gd name="connsiteY31" fmla="*/ 2403725 h 2903796"/>
              <a:gd name="connsiteX32" fmla="*/ 502738 w 3913088"/>
              <a:gd name="connsiteY32" fmla="*/ 2640567 h 2903796"/>
              <a:gd name="connsiteX33" fmla="*/ 0 w 3913088"/>
              <a:gd name="connsiteY33" fmla="*/ 1987681 h 2903796"/>
              <a:gd name="connsiteX0" fmla="*/ 2745383 w 3913088"/>
              <a:gd name="connsiteY0" fmla="*/ 0 h 2880412"/>
              <a:gd name="connsiteX1" fmla="*/ 2238856 w 3913088"/>
              <a:gd name="connsiteY1" fmla="*/ 157835 h 2880412"/>
              <a:gd name="connsiteX2" fmla="*/ 1511941 w 3913088"/>
              <a:gd name="connsiteY2" fmla="*/ 152569 h 2880412"/>
              <a:gd name="connsiteX3" fmla="*/ 1363101 w 3913088"/>
              <a:gd name="connsiteY3" fmla="*/ 26504 h 2880412"/>
              <a:gd name="connsiteX4" fmla="*/ 1066307 w 3913088"/>
              <a:gd name="connsiteY4" fmla="*/ 168268 h 2880412"/>
              <a:gd name="connsiteX5" fmla="*/ 1304937 w 3913088"/>
              <a:gd name="connsiteY5" fmla="*/ 319814 h 2880412"/>
              <a:gd name="connsiteX6" fmla="*/ 1201506 w 3913088"/>
              <a:gd name="connsiteY6" fmla="*/ 901141 h 2880412"/>
              <a:gd name="connsiteX7" fmla="*/ 1530648 w 3913088"/>
              <a:gd name="connsiteY7" fmla="*/ 1054414 h 2880412"/>
              <a:gd name="connsiteX8" fmla="*/ 2022051 w 3913088"/>
              <a:gd name="connsiteY8" fmla="*/ 1393819 h 2880412"/>
              <a:gd name="connsiteX9" fmla="*/ 2872449 w 3913088"/>
              <a:gd name="connsiteY9" fmla="*/ 1930983 h 2880412"/>
              <a:gd name="connsiteX10" fmla="*/ 3184955 w 3913088"/>
              <a:gd name="connsiteY10" fmla="*/ 1957490 h 2880412"/>
              <a:gd name="connsiteX11" fmla="*/ 3526666 w 3913088"/>
              <a:gd name="connsiteY11" fmla="*/ 2336754 h 2880412"/>
              <a:gd name="connsiteX12" fmla="*/ 3716851 w 3913088"/>
              <a:gd name="connsiteY12" fmla="*/ 1854376 h 2880412"/>
              <a:gd name="connsiteX13" fmla="*/ 3281119 w 3913088"/>
              <a:gd name="connsiteY13" fmla="*/ 1803086 h 2880412"/>
              <a:gd name="connsiteX14" fmla="*/ 3242284 w 3913088"/>
              <a:gd name="connsiteY14" fmla="*/ 1188778 h 2880412"/>
              <a:gd name="connsiteX15" fmla="*/ 3478829 w 3913088"/>
              <a:gd name="connsiteY15" fmla="*/ 913399 h 2880412"/>
              <a:gd name="connsiteX16" fmla="*/ 2551342 w 3913088"/>
              <a:gd name="connsiteY16" fmla="*/ 908731 h 2880412"/>
              <a:gd name="connsiteX17" fmla="*/ 2516079 w 3913088"/>
              <a:gd name="connsiteY17" fmla="*/ 945708 h 2880412"/>
              <a:gd name="connsiteX18" fmla="*/ 3173905 w 3913088"/>
              <a:gd name="connsiteY18" fmla="*/ 941014 h 2880412"/>
              <a:gd name="connsiteX19" fmla="*/ 3172150 w 3913088"/>
              <a:gd name="connsiteY19" fmla="*/ 1318096 h 2880412"/>
              <a:gd name="connsiteX20" fmla="*/ 3701095 w 3913088"/>
              <a:gd name="connsiteY20" fmla="*/ 1326486 h 2880412"/>
              <a:gd name="connsiteX21" fmla="*/ 3863757 w 3913088"/>
              <a:gd name="connsiteY21" fmla="*/ 1273334 h 2880412"/>
              <a:gd name="connsiteX22" fmla="*/ 2868614 w 3913088"/>
              <a:gd name="connsiteY22" fmla="*/ 1973002 h 2880412"/>
              <a:gd name="connsiteX23" fmla="*/ 2719770 w 3913088"/>
              <a:gd name="connsiteY23" fmla="*/ 2420923 h 2880412"/>
              <a:gd name="connsiteX24" fmla="*/ 2687733 w 3913088"/>
              <a:gd name="connsiteY24" fmla="*/ 2829820 h 2880412"/>
              <a:gd name="connsiteX25" fmla="*/ 2400893 w 3913088"/>
              <a:gd name="connsiteY25" fmla="*/ 2839092 h 2880412"/>
              <a:gd name="connsiteX26" fmla="*/ 1897163 w 3913088"/>
              <a:gd name="connsiteY26" fmla="*/ 2512716 h 2880412"/>
              <a:gd name="connsiteX27" fmla="*/ 975139 w 3913088"/>
              <a:gd name="connsiteY27" fmla="*/ 944067 h 2880412"/>
              <a:gd name="connsiteX28" fmla="*/ 555784 w 3913088"/>
              <a:gd name="connsiteY28" fmla="*/ 1333398 h 2880412"/>
              <a:gd name="connsiteX29" fmla="*/ 741767 w 3913088"/>
              <a:gd name="connsiteY29" fmla="*/ 1779100 h 2880412"/>
              <a:gd name="connsiteX30" fmla="*/ 402162 w 3913088"/>
              <a:gd name="connsiteY30" fmla="*/ 2090294 h 2880412"/>
              <a:gd name="connsiteX31" fmla="*/ 1557672 w 3913088"/>
              <a:gd name="connsiteY31" fmla="*/ 2403725 h 2880412"/>
              <a:gd name="connsiteX32" fmla="*/ 502738 w 3913088"/>
              <a:gd name="connsiteY32" fmla="*/ 2640567 h 2880412"/>
              <a:gd name="connsiteX33" fmla="*/ 0 w 3913088"/>
              <a:gd name="connsiteY33" fmla="*/ 1987681 h 2880412"/>
              <a:gd name="connsiteX0" fmla="*/ 2745383 w 3913835"/>
              <a:gd name="connsiteY0" fmla="*/ 0 h 2880412"/>
              <a:gd name="connsiteX1" fmla="*/ 2238856 w 3913835"/>
              <a:gd name="connsiteY1" fmla="*/ 157835 h 2880412"/>
              <a:gd name="connsiteX2" fmla="*/ 1511941 w 3913835"/>
              <a:gd name="connsiteY2" fmla="*/ 152569 h 2880412"/>
              <a:gd name="connsiteX3" fmla="*/ 1363101 w 3913835"/>
              <a:gd name="connsiteY3" fmla="*/ 26504 h 2880412"/>
              <a:gd name="connsiteX4" fmla="*/ 1066307 w 3913835"/>
              <a:gd name="connsiteY4" fmla="*/ 168268 h 2880412"/>
              <a:gd name="connsiteX5" fmla="*/ 1304937 w 3913835"/>
              <a:gd name="connsiteY5" fmla="*/ 319814 h 2880412"/>
              <a:gd name="connsiteX6" fmla="*/ 1201506 w 3913835"/>
              <a:gd name="connsiteY6" fmla="*/ 901141 h 2880412"/>
              <a:gd name="connsiteX7" fmla="*/ 1530648 w 3913835"/>
              <a:gd name="connsiteY7" fmla="*/ 1054414 h 2880412"/>
              <a:gd name="connsiteX8" fmla="*/ 2022051 w 3913835"/>
              <a:gd name="connsiteY8" fmla="*/ 1393819 h 2880412"/>
              <a:gd name="connsiteX9" fmla="*/ 2872449 w 3913835"/>
              <a:gd name="connsiteY9" fmla="*/ 1930983 h 2880412"/>
              <a:gd name="connsiteX10" fmla="*/ 3184955 w 3913835"/>
              <a:gd name="connsiteY10" fmla="*/ 1957490 h 2880412"/>
              <a:gd name="connsiteX11" fmla="*/ 3526666 w 3913835"/>
              <a:gd name="connsiteY11" fmla="*/ 2336754 h 2880412"/>
              <a:gd name="connsiteX12" fmla="*/ 3716851 w 3913835"/>
              <a:gd name="connsiteY12" fmla="*/ 1854376 h 2880412"/>
              <a:gd name="connsiteX13" fmla="*/ 3281119 w 3913835"/>
              <a:gd name="connsiteY13" fmla="*/ 1803086 h 2880412"/>
              <a:gd name="connsiteX14" fmla="*/ 3242284 w 3913835"/>
              <a:gd name="connsiteY14" fmla="*/ 1188778 h 2880412"/>
              <a:gd name="connsiteX15" fmla="*/ 3478829 w 3913835"/>
              <a:gd name="connsiteY15" fmla="*/ 913399 h 2880412"/>
              <a:gd name="connsiteX16" fmla="*/ 2551342 w 3913835"/>
              <a:gd name="connsiteY16" fmla="*/ 908731 h 2880412"/>
              <a:gd name="connsiteX17" fmla="*/ 2516079 w 3913835"/>
              <a:gd name="connsiteY17" fmla="*/ 945708 h 2880412"/>
              <a:gd name="connsiteX18" fmla="*/ 3173905 w 3913835"/>
              <a:gd name="connsiteY18" fmla="*/ 941014 h 2880412"/>
              <a:gd name="connsiteX19" fmla="*/ 3172150 w 3913835"/>
              <a:gd name="connsiteY19" fmla="*/ 1318096 h 2880412"/>
              <a:gd name="connsiteX20" fmla="*/ 3701095 w 3913835"/>
              <a:gd name="connsiteY20" fmla="*/ 1326486 h 2880412"/>
              <a:gd name="connsiteX21" fmla="*/ 3863757 w 3913835"/>
              <a:gd name="connsiteY21" fmla="*/ 1273334 h 2880412"/>
              <a:gd name="connsiteX22" fmla="*/ 2858022 w 3913835"/>
              <a:gd name="connsiteY22" fmla="*/ 1973002 h 2880412"/>
              <a:gd name="connsiteX23" fmla="*/ 2719770 w 3913835"/>
              <a:gd name="connsiteY23" fmla="*/ 2420923 h 2880412"/>
              <a:gd name="connsiteX24" fmla="*/ 2687733 w 3913835"/>
              <a:gd name="connsiteY24" fmla="*/ 2829820 h 2880412"/>
              <a:gd name="connsiteX25" fmla="*/ 2400893 w 3913835"/>
              <a:gd name="connsiteY25" fmla="*/ 2839092 h 2880412"/>
              <a:gd name="connsiteX26" fmla="*/ 1897163 w 3913835"/>
              <a:gd name="connsiteY26" fmla="*/ 2512716 h 2880412"/>
              <a:gd name="connsiteX27" fmla="*/ 975139 w 3913835"/>
              <a:gd name="connsiteY27" fmla="*/ 944067 h 2880412"/>
              <a:gd name="connsiteX28" fmla="*/ 555784 w 3913835"/>
              <a:gd name="connsiteY28" fmla="*/ 1333398 h 2880412"/>
              <a:gd name="connsiteX29" fmla="*/ 741767 w 3913835"/>
              <a:gd name="connsiteY29" fmla="*/ 1779100 h 2880412"/>
              <a:gd name="connsiteX30" fmla="*/ 402162 w 3913835"/>
              <a:gd name="connsiteY30" fmla="*/ 2090294 h 2880412"/>
              <a:gd name="connsiteX31" fmla="*/ 1557672 w 3913835"/>
              <a:gd name="connsiteY31" fmla="*/ 2403725 h 2880412"/>
              <a:gd name="connsiteX32" fmla="*/ 502738 w 3913835"/>
              <a:gd name="connsiteY32" fmla="*/ 2640567 h 2880412"/>
              <a:gd name="connsiteX33" fmla="*/ 0 w 3913835"/>
              <a:gd name="connsiteY33" fmla="*/ 1987681 h 2880412"/>
              <a:gd name="connsiteX0" fmla="*/ 2745383 w 3913586"/>
              <a:gd name="connsiteY0" fmla="*/ 0 h 2880412"/>
              <a:gd name="connsiteX1" fmla="*/ 2238856 w 3913586"/>
              <a:gd name="connsiteY1" fmla="*/ 157835 h 2880412"/>
              <a:gd name="connsiteX2" fmla="*/ 1511941 w 3913586"/>
              <a:gd name="connsiteY2" fmla="*/ 152569 h 2880412"/>
              <a:gd name="connsiteX3" fmla="*/ 1363101 w 3913586"/>
              <a:gd name="connsiteY3" fmla="*/ 26504 h 2880412"/>
              <a:gd name="connsiteX4" fmla="*/ 1066307 w 3913586"/>
              <a:gd name="connsiteY4" fmla="*/ 168268 h 2880412"/>
              <a:gd name="connsiteX5" fmla="*/ 1304937 w 3913586"/>
              <a:gd name="connsiteY5" fmla="*/ 319814 h 2880412"/>
              <a:gd name="connsiteX6" fmla="*/ 1201506 w 3913586"/>
              <a:gd name="connsiteY6" fmla="*/ 901141 h 2880412"/>
              <a:gd name="connsiteX7" fmla="*/ 1530648 w 3913586"/>
              <a:gd name="connsiteY7" fmla="*/ 1054414 h 2880412"/>
              <a:gd name="connsiteX8" fmla="*/ 2022051 w 3913586"/>
              <a:gd name="connsiteY8" fmla="*/ 1393819 h 2880412"/>
              <a:gd name="connsiteX9" fmla="*/ 2872449 w 3913586"/>
              <a:gd name="connsiteY9" fmla="*/ 1930983 h 2880412"/>
              <a:gd name="connsiteX10" fmla="*/ 3184955 w 3913586"/>
              <a:gd name="connsiteY10" fmla="*/ 1957490 h 2880412"/>
              <a:gd name="connsiteX11" fmla="*/ 3526666 w 3913586"/>
              <a:gd name="connsiteY11" fmla="*/ 2336754 h 2880412"/>
              <a:gd name="connsiteX12" fmla="*/ 3716851 w 3913586"/>
              <a:gd name="connsiteY12" fmla="*/ 1854376 h 2880412"/>
              <a:gd name="connsiteX13" fmla="*/ 3281119 w 3913586"/>
              <a:gd name="connsiteY13" fmla="*/ 1803086 h 2880412"/>
              <a:gd name="connsiteX14" fmla="*/ 3242284 w 3913586"/>
              <a:gd name="connsiteY14" fmla="*/ 1188778 h 2880412"/>
              <a:gd name="connsiteX15" fmla="*/ 3478829 w 3913586"/>
              <a:gd name="connsiteY15" fmla="*/ 913399 h 2880412"/>
              <a:gd name="connsiteX16" fmla="*/ 2551342 w 3913586"/>
              <a:gd name="connsiteY16" fmla="*/ 908731 h 2880412"/>
              <a:gd name="connsiteX17" fmla="*/ 2516079 w 3913586"/>
              <a:gd name="connsiteY17" fmla="*/ 945708 h 2880412"/>
              <a:gd name="connsiteX18" fmla="*/ 3173905 w 3913586"/>
              <a:gd name="connsiteY18" fmla="*/ 941014 h 2880412"/>
              <a:gd name="connsiteX19" fmla="*/ 3172150 w 3913586"/>
              <a:gd name="connsiteY19" fmla="*/ 1318096 h 2880412"/>
              <a:gd name="connsiteX20" fmla="*/ 3701095 w 3913586"/>
              <a:gd name="connsiteY20" fmla="*/ 1326486 h 2880412"/>
              <a:gd name="connsiteX21" fmla="*/ 3863757 w 3913586"/>
              <a:gd name="connsiteY21" fmla="*/ 1273334 h 2880412"/>
              <a:gd name="connsiteX22" fmla="*/ 2861552 w 3913586"/>
              <a:gd name="connsiteY22" fmla="*/ 1976532 h 2880412"/>
              <a:gd name="connsiteX23" fmla="*/ 2719770 w 3913586"/>
              <a:gd name="connsiteY23" fmla="*/ 2420923 h 2880412"/>
              <a:gd name="connsiteX24" fmla="*/ 2687733 w 3913586"/>
              <a:gd name="connsiteY24" fmla="*/ 2829820 h 2880412"/>
              <a:gd name="connsiteX25" fmla="*/ 2400893 w 3913586"/>
              <a:gd name="connsiteY25" fmla="*/ 2839092 h 2880412"/>
              <a:gd name="connsiteX26" fmla="*/ 1897163 w 3913586"/>
              <a:gd name="connsiteY26" fmla="*/ 2512716 h 2880412"/>
              <a:gd name="connsiteX27" fmla="*/ 975139 w 3913586"/>
              <a:gd name="connsiteY27" fmla="*/ 944067 h 2880412"/>
              <a:gd name="connsiteX28" fmla="*/ 555784 w 3913586"/>
              <a:gd name="connsiteY28" fmla="*/ 1333398 h 2880412"/>
              <a:gd name="connsiteX29" fmla="*/ 741767 w 3913586"/>
              <a:gd name="connsiteY29" fmla="*/ 1779100 h 2880412"/>
              <a:gd name="connsiteX30" fmla="*/ 402162 w 3913586"/>
              <a:gd name="connsiteY30" fmla="*/ 2090294 h 2880412"/>
              <a:gd name="connsiteX31" fmla="*/ 1557672 w 3913586"/>
              <a:gd name="connsiteY31" fmla="*/ 2403725 h 2880412"/>
              <a:gd name="connsiteX32" fmla="*/ 502738 w 3913586"/>
              <a:gd name="connsiteY32" fmla="*/ 2640567 h 2880412"/>
              <a:gd name="connsiteX33" fmla="*/ 0 w 3913586"/>
              <a:gd name="connsiteY33" fmla="*/ 1987681 h 2880412"/>
              <a:gd name="connsiteX0" fmla="*/ 2745383 w 3891109"/>
              <a:gd name="connsiteY0" fmla="*/ 0 h 2880412"/>
              <a:gd name="connsiteX1" fmla="*/ 2238856 w 3891109"/>
              <a:gd name="connsiteY1" fmla="*/ 157835 h 2880412"/>
              <a:gd name="connsiteX2" fmla="*/ 1511941 w 3891109"/>
              <a:gd name="connsiteY2" fmla="*/ 152569 h 2880412"/>
              <a:gd name="connsiteX3" fmla="*/ 1363101 w 3891109"/>
              <a:gd name="connsiteY3" fmla="*/ 26504 h 2880412"/>
              <a:gd name="connsiteX4" fmla="*/ 1066307 w 3891109"/>
              <a:gd name="connsiteY4" fmla="*/ 168268 h 2880412"/>
              <a:gd name="connsiteX5" fmla="*/ 1304937 w 3891109"/>
              <a:gd name="connsiteY5" fmla="*/ 319814 h 2880412"/>
              <a:gd name="connsiteX6" fmla="*/ 1201506 w 3891109"/>
              <a:gd name="connsiteY6" fmla="*/ 901141 h 2880412"/>
              <a:gd name="connsiteX7" fmla="*/ 1530648 w 3891109"/>
              <a:gd name="connsiteY7" fmla="*/ 1054414 h 2880412"/>
              <a:gd name="connsiteX8" fmla="*/ 2022051 w 3891109"/>
              <a:gd name="connsiteY8" fmla="*/ 1393819 h 2880412"/>
              <a:gd name="connsiteX9" fmla="*/ 2872449 w 3891109"/>
              <a:gd name="connsiteY9" fmla="*/ 1930983 h 2880412"/>
              <a:gd name="connsiteX10" fmla="*/ 3184955 w 3891109"/>
              <a:gd name="connsiteY10" fmla="*/ 1957490 h 2880412"/>
              <a:gd name="connsiteX11" fmla="*/ 3526666 w 3891109"/>
              <a:gd name="connsiteY11" fmla="*/ 2336754 h 2880412"/>
              <a:gd name="connsiteX12" fmla="*/ 3716851 w 3891109"/>
              <a:gd name="connsiteY12" fmla="*/ 1854376 h 2880412"/>
              <a:gd name="connsiteX13" fmla="*/ 3281119 w 3891109"/>
              <a:gd name="connsiteY13" fmla="*/ 1803086 h 2880412"/>
              <a:gd name="connsiteX14" fmla="*/ 3242284 w 3891109"/>
              <a:gd name="connsiteY14" fmla="*/ 1188778 h 2880412"/>
              <a:gd name="connsiteX15" fmla="*/ 3478829 w 3891109"/>
              <a:gd name="connsiteY15" fmla="*/ 913399 h 2880412"/>
              <a:gd name="connsiteX16" fmla="*/ 2551342 w 3891109"/>
              <a:gd name="connsiteY16" fmla="*/ 908731 h 2880412"/>
              <a:gd name="connsiteX17" fmla="*/ 2516079 w 3891109"/>
              <a:gd name="connsiteY17" fmla="*/ 945708 h 2880412"/>
              <a:gd name="connsiteX18" fmla="*/ 3173905 w 3891109"/>
              <a:gd name="connsiteY18" fmla="*/ 941014 h 2880412"/>
              <a:gd name="connsiteX19" fmla="*/ 3172150 w 3891109"/>
              <a:gd name="connsiteY19" fmla="*/ 1318096 h 2880412"/>
              <a:gd name="connsiteX20" fmla="*/ 3701095 w 3891109"/>
              <a:gd name="connsiteY20" fmla="*/ 1326486 h 2880412"/>
              <a:gd name="connsiteX21" fmla="*/ 3863757 w 3891109"/>
              <a:gd name="connsiteY21" fmla="*/ 1273334 h 2880412"/>
              <a:gd name="connsiteX22" fmla="*/ 3186359 w 3891109"/>
              <a:gd name="connsiteY22" fmla="*/ 1828251 h 2880412"/>
              <a:gd name="connsiteX23" fmla="*/ 2719770 w 3891109"/>
              <a:gd name="connsiteY23" fmla="*/ 2420923 h 2880412"/>
              <a:gd name="connsiteX24" fmla="*/ 2687733 w 3891109"/>
              <a:gd name="connsiteY24" fmla="*/ 2829820 h 2880412"/>
              <a:gd name="connsiteX25" fmla="*/ 2400893 w 3891109"/>
              <a:gd name="connsiteY25" fmla="*/ 2839092 h 2880412"/>
              <a:gd name="connsiteX26" fmla="*/ 1897163 w 3891109"/>
              <a:gd name="connsiteY26" fmla="*/ 2512716 h 2880412"/>
              <a:gd name="connsiteX27" fmla="*/ 975139 w 3891109"/>
              <a:gd name="connsiteY27" fmla="*/ 944067 h 2880412"/>
              <a:gd name="connsiteX28" fmla="*/ 555784 w 3891109"/>
              <a:gd name="connsiteY28" fmla="*/ 1333398 h 2880412"/>
              <a:gd name="connsiteX29" fmla="*/ 741767 w 3891109"/>
              <a:gd name="connsiteY29" fmla="*/ 1779100 h 2880412"/>
              <a:gd name="connsiteX30" fmla="*/ 402162 w 3891109"/>
              <a:gd name="connsiteY30" fmla="*/ 2090294 h 2880412"/>
              <a:gd name="connsiteX31" fmla="*/ 1557672 w 3891109"/>
              <a:gd name="connsiteY31" fmla="*/ 2403725 h 2880412"/>
              <a:gd name="connsiteX32" fmla="*/ 502738 w 3891109"/>
              <a:gd name="connsiteY32" fmla="*/ 2640567 h 2880412"/>
              <a:gd name="connsiteX33" fmla="*/ 0 w 3891109"/>
              <a:gd name="connsiteY33" fmla="*/ 1987681 h 2880412"/>
              <a:gd name="connsiteX0" fmla="*/ 2745383 w 3870429"/>
              <a:gd name="connsiteY0" fmla="*/ 0 h 2880412"/>
              <a:gd name="connsiteX1" fmla="*/ 2238856 w 3870429"/>
              <a:gd name="connsiteY1" fmla="*/ 157835 h 2880412"/>
              <a:gd name="connsiteX2" fmla="*/ 1511941 w 3870429"/>
              <a:gd name="connsiteY2" fmla="*/ 152569 h 2880412"/>
              <a:gd name="connsiteX3" fmla="*/ 1363101 w 3870429"/>
              <a:gd name="connsiteY3" fmla="*/ 26504 h 2880412"/>
              <a:gd name="connsiteX4" fmla="*/ 1066307 w 3870429"/>
              <a:gd name="connsiteY4" fmla="*/ 168268 h 2880412"/>
              <a:gd name="connsiteX5" fmla="*/ 1304937 w 3870429"/>
              <a:gd name="connsiteY5" fmla="*/ 319814 h 2880412"/>
              <a:gd name="connsiteX6" fmla="*/ 1201506 w 3870429"/>
              <a:gd name="connsiteY6" fmla="*/ 901141 h 2880412"/>
              <a:gd name="connsiteX7" fmla="*/ 1530648 w 3870429"/>
              <a:gd name="connsiteY7" fmla="*/ 1054414 h 2880412"/>
              <a:gd name="connsiteX8" fmla="*/ 2022051 w 3870429"/>
              <a:gd name="connsiteY8" fmla="*/ 1393819 h 2880412"/>
              <a:gd name="connsiteX9" fmla="*/ 2872449 w 3870429"/>
              <a:gd name="connsiteY9" fmla="*/ 1930983 h 2880412"/>
              <a:gd name="connsiteX10" fmla="*/ 3184955 w 3870429"/>
              <a:gd name="connsiteY10" fmla="*/ 1957490 h 2880412"/>
              <a:gd name="connsiteX11" fmla="*/ 3526666 w 3870429"/>
              <a:gd name="connsiteY11" fmla="*/ 2336754 h 2880412"/>
              <a:gd name="connsiteX12" fmla="*/ 3716851 w 3870429"/>
              <a:gd name="connsiteY12" fmla="*/ 1854376 h 2880412"/>
              <a:gd name="connsiteX13" fmla="*/ 3281119 w 3870429"/>
              <a:gd name="connsiteY13" fmla="*/ 1803086 h 2880412"/>
              <a:gd name="connsiteX14" fmla="*/ 3242284 w 3870429"/>
              <a:gd name="connsiteY14" fmla="*/ 1188778 h 2880412"/>
              <a:gd name="connsiteX15" fmla="*/ 3478829 w 3870429"/>
              <a:gd name="connsiteY15" fmla="*/ 913399 h 2880412"/>
              <a:gd name="connsiteX16" fmla="*/ 2551342 w 3870429"/>
              <a:gd name="connsiteY16" fmla="*/ 908731 h 2880412"/>
              <a:gd name="connsiteX17" fmla="*/ 2516079 w 3870429"/>
              <a:gd name="connsiteY17" fmla="*/ 945708 h 2880412"/>
              <a:gd name="connsiteX18" fmla="*/ 3173905 w 3870429"/>
              <a:gd name="connsiteY18" fmla="*/ 941014 h 2880412"/>
              <a:gd name="connsiteX19" fmla="*/ 3172150 w 3870429"/>
              <a:gd name="connsiteY19" fmla="*/ 1318096 h 2880412"/>
              <a:gd name="connsiteX20" fmla="*/ 3701095 w 3870429"/>
              <a:gd name="connsiteY20" fmla="*/ 1326486 h 2880412"/>
              <a:gd name="connsiteX21" fmla="*/ 3863757 w 3870429"/>
              <a:gd name="connsiteY21" fmla="*/ 1273334 h 2880412"/>
              <a:gd name="connsiteX22" fmla="*/ 3517664 w 3870429"/>
              <a:gd name="connsiteY22" fmla="*/ 1570072 h 2880412"/>
              <a:gd name="connsiteX23" fmla="*/ 3186359 w 3870429"/>
              <a:gd name="connsiteY23" fmla="*/ 1828251 h 2880412"/>
              <a:gd name="connsiteX24" fmla="*/ 2719770 w 3870429"/>
              <a:gd name="connsiteY24" fmla="*/ 2420923 h 2880412"/>
              <a:gd name="connsiteX25" fmla="*/ 2687733 w 3870429"/>
              <a:gd name="connsiteY25" fmla="*/ 2829820 h 2880412"/>
              <a:gd name="connsiteX26" fmla="*/ 2400893 w 3870429"/>
              <a:gd name="connsiteY26" fmla="*/ 2839092 h 2880412"/>
              <a:gd name="connsiteX27" fmla="*/ 1897163 w 3870429"/>
              <a:gd name="connsiteY27" fmla="*/ 2512716 h 2880412"/>
              <a:gd name="connsiteX28" fmla="*/ 975139 w 3870429"/>
              <a:gd name="connsiteY28" fmla="*/ 944067 h 2880412"/>
              <a:gd name="connsiteX29" fmla="*/ 555784 w 3870429"/>
              <a:gd name="connsiteY29" fmla="*/ 1333398 h 2880412"/>
              <a:gd name="connsiteX30" fmla="*/ 741767 w 3870429"/>
              <a:gd name="connsiteY30" fmla="*/ 1779100 h 2880412"/>
              <a:gd name="connsiteX31" fmla="*/ 402162 w 3870429"/>
              <a:gd name="connsiteY31" fmla="*/ 2090294 h 2880412"/>
              <a:gd name="connsiteX32" fmla="*/ 1557672 w 3870429"/>
              <a:gd name="connsiteY32" fmla="*/ 2403725 h 2880412"/>
              <a:gd name="connsiteX33" fmla="*/ 502738 w 3870429"/>
              <a:gd name="connsiteY33" fmla="*/ 2640567 h 2880412"/>
              <a:gd name="connsiteX34" fmla="*/ 0 w 3870429"/>
              <a:gd name="connsiteY34" fmla="*/ 1987681 h 2880412"/>
              <a:gd name="connsiteX0" fmla="*/ 2745383 w 3869496"/>
              <a:gd name="connsiteY0" fmla="*/ 0 h 2880412"/>
              <a:gd name="connsiteX1" fmla="*/ 2238856 w 3869496"/>
              <a:gd name="connsiteY1" fmla="*/ 157835 h 2880412"/>
              <a:gd name="connsiteX2" fmla="*/ 1511941 w 3869496"/>
              <a:gd name="connsiteY2" fmla="*/ 152569 h 2880412"/>
              <a:gd name="connsiteX3" fmla="*/ 1363101 w 3869496"/>
              <a:gd name="connsiteY3" fmla="*/ 26504 h 2880412"/>
              <a:gd name="connsiteX4" fmla="*/ 1066307 w 3869496"/>
              <a:gd name="connsiteY4" fmla="*/ 168268 h 2880412"/>
              <a:gd name="connsiteX5" fmla="*/ 1304937 w 3869496"/>
              <a:gd name="connsiteY5" fmla="*/ 319814 h 2880412"/>
              <a:gd name="connsiteX6" fmla="*/ 1201506 w 3869496"/>
              <a:gd name="connsiteY6" fmla="*/ 901141 h 2880412"/>
              <a:gd name="connsiteX7" fmla="*/ 1530648 w 3869496"/>
              <a:gd name="connsiteY7" fmla="*/ 1054414 h 2880412"/>
              <a:gd name="connsiteX8" fmla="*/ 2022051 w 3869496"/>
              <a:gd name="connsiteY8" fmla="*/ 1393819 h 2880412"/>
              <a:gd name="connsiteX9" fmla="*/ 2872449 w 3869496"/>
              <a:gd name="connsiteY9" fmla="*/ 1930983 h 2880412"/>
              <a:gd name="connsiteX10" fmla="*/ 3184955 w 3869496"/>
              <a:gd name="connsiteY10" fmla="*/ 1957490 h 2880412"/>
              <a:gd name="connsiteX11" fmla="*/ 3526666 w 3869496"/>
              <a:gd name="connsiteY11" fmla="*/ 2336754 h 2880412"/>
              <a:gd name="connsiteX12" fmla="*/ 3716851 w 3869496"/>
              <a:gd name="connsiteY12" fmla="*/ 1854376 h 2880412"/>
              <a:gd name="connsiteX13" fmla="*/ 3281119 w 3869496"/>
              <a:gd name="connsiteY13" fmla="*/ 1803086 h 2880412"/>
              <a:gd name="connsiteX14" fmla="*/ 3242284 w 3869496"/>
              <a:gd name="connsiteY14" fmla="*/ 1188778 h 2880412"/>
              <a:gd name="connsiteX15" fmla="*/ 3478829 w 3869496"/>
              <a:gd name="connsiteY15" fmla="*/ 913399 h 2880412"/>
              <a:gd name="connsiteX16" fmla="*/ 2551342 w 3869496"/>
              <a:gd name="connsiteY16" fmla="*/ 908731 h 2880412"/>
              <a:gd name="connsiteX17" fmla="*/ 2516079 w 3869496"/>
              <a:gd name="connsiteY17" fmla="*/ 945708 h 2880412"/>
              <a:gd name="connsiteX18" fmla="*/ 3173905 w 3869496"/>
              <a:gd name="connsiteY18" fmla="*/ 941014 h 2880412"/>
              <a:gd name="connsiteX19" fmla="*/ 3172150 w 3869496"/>
              <a:gd name="connsiteY19" fmla="*/ 1318096 h 2880412"/>
              <a:gd name="connsiteX20" fmla="*/ 3701095 w 3869496"/>
              <a:gd name="connsiteY20" fmla="*/ 1326486 h 2880412"/>
              <a:gd name="connsiteX21" fmla="*/ 3863757 w 3869496"/>
              <a:gd name="connsiteY21" fmla="*/ 1273334 h 2880412"/>
              <a:gd name="connsiteX22" fmla="*/ 3535317 w 3869496"/>
              <a:gd name="connsiteY22" fmla="*/ 1499462 h 2880412"/>
              <a:gd name="connsiteX23" fmla="*/ 3186359 w 3869496"/>
              <a:gd name="connsiteY23" fmla="*/ 1828251 h 2880412"/>
              <a:gd name="connsiteX24" fmla="*/ 2719770 w 3869496"/>
              <a:gd name="connsiteY24" fmla="*/ 2420923 h 2880412"/>
              <a:gd name="connsiteX25" fmla="*/ 2687733 w 3869496"/>
              <a:gd name="connsiteY25" fmla="*/ 2829820 h 2880412"/>
              <a:gd name="connsiteX26" fmla="*/ 2400893 w 3869496"/>
              <a:gd name="connsiteY26" fmla="*/ 2839092 h 2880412"/>
              <a:gd name="connsiteX27" fmla="*/ 1897163 w 3869496"/>
              <a:gd name="connsiteY27" fmla="*/ 2512716 h 2880412"/>
              <a:gd name="connsiteX28" fmla="*/ 975139 w 3869496"/>
              <a:gd name="connsiteY28" fmla="*/ 944067 h 2880412"/>
              <a:gd name="connsiteX29" fmla="*/ 555784 w 3869496"/>
              <a:gd name="connsiteY29" fmla="*/ 1333398 h 2880412"/>
              <a:gd name="connsiteX30" fmla="*/ 741767 w 3869496"/>
              <a:gd name="connsiteY30" fmla="*/ 1779100 h 2880412"/>
              <a:gd name="connsiteX31" fmla="*/ 402162 w 3869496"/>
              <a:gd name="connsiteY31" fmla="*/ 2090294 h 2880412"/>
              <a:gd name="connsiteX32" fmla="*/ 1557672 w 3869496"/>
              <a:gd name="connsiteY32" fmla="*/ 2403725 h 2880412"/>
              <a:gd name="connsiteX33" fmla="*/ 502738 w 3869496"/>
              <a:gd name="connsiteY33" fmla="*/ 2640567 h 2880412"/>
              <a:gd name="connsiteX34" fmla="*/ 0 w 3869496"/>
              <a:gd name="connsiteY34" fmla="*/ 1987681 h 2880412"/>
              <a:gd name="connsiteX0" fmla="*/ 2745383 w 3869496"/>
              <a:gd name="connsiteY0" fmla="*/ 0 h 2880412"/>
              <a:gd name="connsiteX1" fmla="*/ 2238856 w 3869496"/>
              <a:gd name="connsiteY1" fmla="*/ 157835 h 2880412"/>
              <a:gd name="connsiteX2" fmla="*/ 1511941 w 3869496"/>
              <a:gd name="connsiteY2" fmla="*/ 152569 h 2880412"/>
              <a:gd name="connsiteX3" fmla="*/ 1363101 w 3869496"/>
              <a:gd name="connsiteY3" fmla="*/ 26504 h 2880412"/>
              <a:gd name="connsiteX4" fmla="*/ 1066307 w 3869496"/>
              <a:gd name="connsiteY4" fmla="*/ 168268 h 2880412"/>
              <a:gd name="connsiteX5" fmla="*/ 1304937 w 3869496"/>
              <a:gd name="connsiteY5" fmla="*/ 319814 h 2880412"/>
              <a:gd name="connsiteX6" fmla="*/ 1201506 w 3869496"/>
              <a:gd name="connsiteY6" fmla="*/ 901141 h 2880412"/>
              <a:gd name="connsiteX7" fmla="*/ 1530648 w 3869496"/>
              <a:gd name="connsiteY7" fmla="*/ 1054414 h 2880412"/>
              <a:gd name="connsiteX8" fmla="*/ 2022051 w 3869496"/>
              <a:gd name="connsiteY8" fmla="*/ 1393819 h 2880412"/>
              <a:gd name="connsiteX9" fmla="*/ 2872449 w 3869496"/>
              <a:gd name="connsiteY9" fmla="*/ 1930983 h 2880412"/>
              <a:gd name="connsiteX10" fmla="*/ 3184955 w 3869496"/>
              <a:gd name="connsiteY10" fmla="*/ 1957490 h 2880412"/>
              <a:gd name="connsiteX11" fmla="*/ 3526666 w 3869496"/>
              <a:gd name="connsiteY11" fmla="*/ 2336754 h 2880412"/>
              <a:gd name="connsiteX12" fmla="*/ 3716851 w 3869496"/>
              <a:gd name="connsiteY12" fmla="*/ 1854376 h 2880412"/>
              <a:gd name="connsiteX13" fmla="*/ 3281119 w 3869496"/>
              <a:gd name="connsiteY13" fmla="*/ 1803086 h 2880412"/>
              <a:gd name="connsiteX14" fmla="*/ 3242284 w 3869496"/>
              <a:gd name="connsiteY14" fmla="*/ 1188778 h 2880412"/>
              <a:gd name="connsiteX15" fmla="*/ 3478829 w 3869496"/>
              <a:gd name="connsiteY15" fmla="*/ 913399 h 2880412"/>
              <a:gd name="connsiteX16" fmla="*/ 2551342 w 3869496"/>
              <a:gd name="connsiteY16" fmla="*/ 908731 h 2880412"/>
              <a:gd name="connsiteX17" fmla="*/ 2516079 w 3869496"/>
              <a:gd name="connsiteY17" fmla="*/ 945708 h 2880412"/>
              <a:gd name="connsiteX18" fmla="*/ 3173905 w 3869496"/>
              <a:gd name="connsiteY18" fmla="*/ 941014 h 2880412"/>
              <a:gd name="connsiteX19" fmla="*/ 3172150 w 3869496"/>
              <a:gd name="connsiteY19" fmla="*/ 1318096 h 2880412"/>
              <a:gd name="connsiteX20" fmla="*/ 3701095 w 3869496"/>
              <a:gd name="connsiteY20" fmla="*/ 1326486 h 2880412"/>
              <a:gd name="connsiteX21" fmla="*/ 3863757 w 3869496"/>
              <a:gd name="connsiteY21" fmla="*/ 1273334 h 2880412"/>
              <a:gd name="connsiteX22" fmla="*/ 3535317 w 3869496"/>
              <a:gd name="connsiteY22" fmla="*/ 1499462 h 2880412"/>
              <a:gd name="connsiteX23" fmla="*/ 3186359 w 3869496"/>
              <a:gd name="connsiteY23" fmla="*/ 1828251 h 2880412"/>
              <a:gd name="connsiteX24" fmla="*/ 2719770 w 3869496"/>
              <a:gd name="connsiteY24" fmla="*/ 2420923 h 2880412"/>
              <a:gd name="connsiteX25" fmla="*/ 2687733 w 3869496"/>
              <a:gd name="connsiteY25" fmla="*/ 2829820 h 2880412"/>
              <a:gd name="connsiteX26" fmla="*/ 2400893 w 3869496"/>
              <a:gd name="connsiteY26" fmla="*/ 2839092 h 2880412"/>
              <a:gd name="connsiteX27" fmla="*/ 1897163 w 3869496"/>
              <a:gd name="connsiteY27" fmla="*/ 2512716 h 2880412"/>
              <a:gd name="connsiteX28" fmla="*/ 975139 w 3869496"/>
              <a:gd name="connsiteY28" fmla="*/ 944067 h 2880412"/>
              <a:gd name="connsiteX29" fmla="*/ 555784 w 3869496"/>
              <a:gd name="connsiteY29" fmla="*/ 1333398 h 2880412"/>
              <a:gd name="connsiteX30" fmla="*/ 741767 w 3869496"/>
              <a:gd name="connsiteY30" fmla="*/ 1779100 h 2880412"/>
              <a:gd name="connsiteX31" fmla="*/ 402162 w 3869496"/>
              <a:gd name="connsiteY31" fmla="*/ 2090294 h 2880412"/>
              <a:gd name="connsiteX32" fmla="*/ 1557672 w 3869496"/>
              <a:gd name="connsiteY32" fmla="*/ 2403725 h 2880412"/>
              <a:gd name="connsiteX33" fmla="*/ 502738 w 3869496"/>
              <a:gd name="connsiteY33" fmla="*/ 2640567 h 2880412"/>
              <a:gd name="connsiteX34" fmla="*/ 0 w 3869496"/>
              <a:gd name="connsiteY34" fmla="*/ 1987681 h 2880412"/>
              <a:gd name="connsiteX0" fmla="*/ 2745383 w 3869496"/>
              <a:gd name="connsiteY0" fmla="*/ 0 h 2880412"/>
              <a:gd name="connsiteX1" fmla="*/ 2238856 w 3869496"/>
              <a:gd name="connsiteY1" fmla="*/ 157835 h 2880412"/>
              <a:gd name="connsiteX2" fmla="*/ 1511941 w 3869496"/>
              <a:gd name="connsiteY2" fmla="*/ 152569 h 2880412"/>
              <a:gd name="connsiteX3" fmla="*/ 1363101 w 3869496"/>
              <a:gd name="connsiteY3" fmla="*/ 26504 h 2880412"/>
              <a:gd name="connsiteX4" fmla="*/ 1066307 w 3869496"/>
              <a:gd name="connsiteY4" fmla="*/ 168268 h 2880412"/>
              <a:gd name="connsiteX5" fmla="*/ 1304937 w 3869496"/>
              <a:gd name="connsiteY5" fmla="*/ 319814 h 2880412"/>
              <a:gd name="connsiteX6" fmla="*/ 1201506 w 3869496"/>
              <a:gd name="connsiteY6" fmla="*/ 901141 h 2880412"/>
              <a:gd name="connsiteX7" fmla="*/ 1530648 w 3869496"/>
              <a:gd name="connsiteY7" fmla="*/ 1054414 h 2880412"/>
              <a:gd name="connsiteX8" fmla="*/ 2022051 w 3869496"/>
              <a:gd name="connsiteY8" fmla="*/ 1393819 h 2880412"/>
              <a:gd name="connsiteX9" fmla="*/ 2872449 w 3869496"/>
              <a:gd name="connsiteY9" fmla="*/ 1930983 h 2880412"/>
              <a:gd name="connsiteX10" fmla="*/ 3184955 w 3869496"/>
              <a:gd name="connsiteY10" fmla="*/ 1957490 h 2880412"/>
              <a:gd name="connsiteX11" fmla="*/ 3526666 w 3869496"/>
              <a:gd name="connsiteY11" fmla="*/ 2336754 h 2880412"/>
              <a:gd name="connsiteX12" fmla="*/ 3716851 w 3869496"/>
              <a:gd name="connsiteY12" fmla="*/ 1854376 h 2880412"/>
              <a:gd name="connsiteX13" fmla="*/ 3281119 w 3869496"/>
              <a:gd name="connsiteY13" fmla="*/ 1803086 h 2880412"/>
              <a:gd name="connsiteX14" fmla="*/ 3242284 w 3869496"/>
              <a:gd name="connsiteY14" fmla="*/ 1188778 h 2880412"/>
              <a:gd name="connsiteX15" fmla="*/ 3478829 w 3869496"/>
              <a:gd name="connsiteY15" fmla="*/ 913399 h 2880412"/>
              <a:gd name="connsiteX16" fmla="*/ 2551342 w 3869496"/>
              <a:gd name="connsiteY16" fmla="*/ 908731 h 2880412"/>
              <a:gd name="connsiteX17" fmla="*/ 2516079 w 3869496"/>
              <a:gd name="connsiteY17" fmla="*/ 945708 h 2880412"/>
              <a:gd name="connsiteX18" fmla="*/ 3173905 w 3869496"/>
              <a:gd name="connsiteY18" fmla="*/ 941014 h 2880412"/>
              <a:gd name="connsiteX19" fmla="*/ 3172150 w 3869496"/>
              <a:gd name="connsiteY19" fmla="*/ 1318096 h 2880412"/>
              <a:gd name="connsiteX20" fmla="*/ 3701095 w 3869496"/>
              <a:gd name="connsiteY20" fmla="*/ 1326486 h 2880412"/>
              <a:gd name="connsiteX21" fmla="*/ 3863757 w 3869496"/>
              <a:gd name="connsiteY21" fmla="*/ 1273334 h 2880412"/>
              <a:gd name="connsiteX22" fmla="*/ 3535317 w 3869496"/>
              <a:gd name="connsiteY22" fmla="*/ 1499462 h 2880412"/>
              <a:gd name="connsiteX23" fmla="*/ 3186359 w 3869496"/>
              <a:gd name="connsiteY23" fmla="*/ 1828251 h 2880412"/>
              <a:gd name="connsiteX24" fmla="*/ 2719770 w 3869496"/>
              <a:gd name="connsiteY24" fmla="*/ 2420923 h 2880412"/>
              <a:gd name="connsiteX25" fmla="*/ 2687733 w 3869496"/>
              <a:gd name="connsiteY25" fmla="*/ 2829820 h 2880412"/>
              <a:gd name="connsiteX26" fmla="*/ 2400893 w 3869496"/>
              <a:gd name="connsiteY26" fmla="*/ 2839092 h 2880412"/>
              <a:gd name="connsiteX27" fmla="*/ 1897163 w 3869496"/>
              <a:gd name="connsiteY27" fmla="*/ 2512716 h 2880412"/>
              <a:gd name="connsiteX28" fmla="*/ 975139 w 3869496"/>
              <a:gd name="connsiteY28" fmla="*/ 944067 h 2880412"/>
              <a:gd name="connsiteX29" fmla="*/ 555784 w 3869496"/>
              <a:gd name="connsiteY29" fmla="*/ 1333398 h 2880412"/>
              <a:gd name="connsiteX30" fmla="*/ 741767 w 3869496"/>
              <a:gd name="connsiteY30" fmla="*/ 1779100 h 2880412"/>
              <a:gd name="connsiteX31" fmla="*/ 402162 w 3869496"/>
              <a:gd name="connsiteY31" fmla="*/ 2090294 h 2880412"/>
              <a:gd name="connsiteX32" fmla="*/ 1557672 w 3869496"/>
              <a:gd name="connsiteY32" fmla="*/ 2403725 h 2880412"/>
              <a:gd name="connsiteX33" fmla="*/ 502738 w 3869496"/>
              <a:gd name="connsiteY33" fmla="*/ 2640567 h 2880412"/>
              <a:gd name="connsiteX34" fmla="*/ 0 w 3869496"/>
              <a:gd name="connsiteY34" fmla="*/ 1987681 h 2880412"/>
              <a:gd name="connsiteX0" fmla="*/ 2745383 w 3869496"/>
              <a:gd name="connsiteY0" fmla="*/ 0 h 2880412"/>
              <a:gd name="connsiteX1" fmla="*/ 2238856 w 3869496"/>
              <a:gd name="connsiteY1" fmla="*/ 157835 h 2880412"/>
              <a:gd name="connsiteX2" fmla="*/ 1511941 w 3869496"/>
              <a:gd name="connsiteY2" fmla="*/ 152569 h 2880412"/>
              <a:gd name="connsiteX3" fmla="*/ 1363101 w 3869496"/>
              <a:gd name="connsiteY3" fmla="*/ 26504 h 2880412"/>
              <a:gd name="connsiteX4" fmla="*/ 1066307 w 3869496"/>
              <a:gd name="connsiteY4" fmla="*/ 168268 h 2880412"/>
              <a:gd name="connsiteX5" fmla="*/ 1304937 w 3869496"/>
              <a:gd name="connsiteY5" fmla="*/ 319814 h 2880412"/>
              <a:gd name="connsiteX6" fmla="*/ 1201506 w 3869496"/>
              <a:gd name="connsiteY6" fmla="*/ 901141 h 2880412"/>
              <a:gd name="connsiteX7" fmla="*/ 1530648 w 3869496"/>
              <a:gd name="connsiteY7" fmla="*/ 1054414 h 2880412"/>
              <a:gd name="connsiteX8" fmla="*/ 2022051 w 3869496"/>
              <a:gd name="connsiteY8" fmla="*/ 1393819 h 2880412"/>
              <a:gd name="connsiteX9" fmla="*/ 2872449 w 3869496"/>
              <a:gd name="connsiteY9" fmla="*/ 1930983 h 2880412"/>
              <a:gd name="connsiteX10" fmla="*/ 3184955 w 3869496"/>
              <a:gd name="connsiteY10" fmla="*/ 1957490 h 2880412"/>
              <a:gd name="connsiteX11" fmla="*/ 3526666 w 3869496"/>
              <a:gd name="connsiteY11" fmla="*/ 2336754 h 2880412"/>
              <a:gd name="connsiteX12" fmla="*/ 3716851 w 3869496"/>
              <a:gd name="connsiteY12" fmla="*/ 1854376 h 2880412"/>
              <a:gd name="connsiteX13" fmla="*/ 3281119 w 3869496"/>
              <a:gd name="connsiteY13" fmla="*/ 1803086 h 2880412"/>
              <a:gd name="connsiteX14" fmla="*/ 3242284 w 3869496"/>
              <a:gd name="connsiteY14" fmla="*/ 1188778 h 2880412"/>
              <a:gd name="connsiteX15" fmla="*/ 3478829 w 3869496"/>
              <a:gd name="connsiteY15" fmla="*/ 913399 h 2880412"/>
              <a:gd name="connsiteX16" fmla="*/ 2551342 w 3869496"/>
              <a:gd name="connsiteY16" fmla="*/ 908731 h 2880412"/>
              <a:gd name="connsiteX17" fmla="*/ 2516079 w 3869496"/>
              <a:gd name="connsiteY17" fmla="*/ 945708 h 2880412"/>
              <a:gd name="connsiteX18" fmla="*/ 3173905 w 3869496"/>
              <a:gd name="connsiteY18" fmla="*/ 941014 h 2880412"/>
              <a:gd name="connsiteX19" fmla="*/ 3172150 w 3869496"/>
              <a:gd name="connsiteY19" fmla="*/ 1318096 h 2880412"/>
              <a:gd name="connsiteX20" fmla="*/ 3701095 w 3869496"/>
              <a:gd name="connsiteY20" fmla="*/ 1326486 h 2880412"/>
              <a:gd name="connsiteX21" fmla="*/ 3863757 w 3869496"/>
              <a:gd name="connsiteY21" fmla="*/ 1273334 h 2880412"/>
              <a:gd name="connsiteX22" fmla="*/ 3535317 w 3869496"/>
              <a:gd name="connsiteY22" fmla="*/ 1499462 h 2880412"/>
              <a:gd name="connsiteX23" fmla="*/ 3186359 w 3869496"/>
              <a:gd name="connsiteY23" fmla="*/ 1828251 h 2880412"/>
              <a:gd name="connsiteX24" fmla="*/ 2719770 w 3869496"/>
              <a:gd name="connsiteY24" fmla="*/ 2420923 h 2880412"/>
              <a:gd name="connsiteX25" fmla="*/ 2687733 w 3869496"/>
              <a:gd name="connsiteY25" fmla="*/ 2829820 h 2880412"/>
              <a:gd name="connsiteX26" fmla="*/ 2400893 w 3869496"/>
              <a:gd name="connsiteY26" fmla="*/ 2839092 h 2880412"/>
              <a:gd name="connsiteX27" fmla="*/ 1897163 w 3869496"/>
              <a:gd name="connsiteY27" fmla="*/ 2512716 h 2880412"/>
              <a:gd name="connsiteX28" fmla="*/ 975139 w 3869496"/>
              <a:gd name="connsiteY28" fmla="*/ 944067 h 2880412"/>
              <a:gd name="connsiteX29" fmla="*/ 555784 w 3869496"/>
              <a:gd name="connsiteY29" fmla="*/ 1333398 h 2880412"/>
              <a:gd name="connsiteX30" fmla="*/ 741767 w 3869496"/>
              <a:gd name="connsiteY30" fmla="*/ 1779100 h 2880412"/>
              <a:gd name="connsiteX31" fmla="*/ 402162 w 3869496"/>
              <a:gd name="connsiteY31" fmla="*/ 2090294 h 2880412"/>
              <a:gd name="connsiteX32" fmla="*/ 1557672 w 3869496"/>
              <a:gd name="connsiteY32" fmla="*/ 2403725 h 2880412"/>
              <a:gd name="connsiteX33" fmla="*/ 502738 w 3869496"/>
              <a:gd name="connsiteY33" fmla="*/ 2640567 h 2880412"/>
              <a:gd name="connsiteX34" fmla="*/ 0 w 3869496"/>
              <a:gd name="connsiteY34" fmla="*/ 1987681 h 2880412"/>
              <a:gd name="connsiteX0" fmla="*/ 2745383 w 3869496"/>
              <a:gd name="connsiteY0" fmla="*/ 0 h 2894061"/>
              <a:gd name="connsiteX1" fmla="*/ 2238856 w 3869496"/>
              <a:gd name="connsiteY1" fmla="*/ 157835 h 2894061"/>
              <a:gd name="connsiteX2" fmla="*/ 1511941 w 3869496"/>
              <a:gd name="connsiteY2" fmla="*/ 152569 h 2894061"/>
              <a:gd name="connsiteX3" fmla="*/ 1363101 w 3869496"/>
              <a:gd name="connsiteY3" fmla="*/ 26504 h 2894061"/>
              <a:gd name="connsiteX4" fmla="*/ 1066307 w 3869496"/>
              <a:gd name="connsiteY4" fmla="*/ 168268 h 2894061"/>
              <a:gd name="connsiteX5" fmla="*/ 1304937 w 3869496"/>
              <a:gd name="connsiteY5" fmla="*/ 319814 h 2894061"/>
              <a:gd name="connsiteX6" fmla="*/ 1201506 w 3869496"/>
              <a:gd name="connsiteY6" fmla="*/ 901141 h 2894061"/>
              <a:gd name="connsiteX7" fmla="*/ 1530648 w 3869496"/>
              <a:gd name="connsiteY7" fmla="*/ 1054414 h 2894061"/>
              <a:gd name="connsiteX8" fmla="*/ 2022051 w 3869496"/>
              <a:gd name="connsiteY8" fmla="*/ 1393819 h 2894061"/>
              <a:gd name="connsiteX9" fmla="*/ 2872449 w 3869496"/>
              <a:gd name="connsiteY9" fmla="*/ 1930983 h 2894061"/>
              <a:gd name="connsiteX10" fmla="*/ 3184955 w 3869496"/>
              <a:gd name="connsiteY10" fmla="*/ 1957490 h 2894061"/>
              <a:gd name="connsiteX11" fmla="*/ 3526666 w 3869496"/>
              <a:gd name="connsiteY11" fmla="*/ 2336754 h 2894061"/>
              <a:gd name="connsiteX12" fmla="*/ 3716851 w 3869496"/>
              <a:gd name="connsiteY12" fmla="*/ 1854376 h 2894061"/>
              <a:gd name="connsiteX13" fmla="*/ 3281119 w 3869496"/>
              <a:gd name="connsiteY13" fmla="*/ 1803086 h 2894061"/>
              <a:gd name="connsiteX14" fmla="*/ 3242284 w 3869496"/>
              <a:gd name="connsiteY14" fmla="*/ 1188778 h 2894061"/>
              <a:gd name="connsiteX15" fmla="*/ 3478829 w 3869496"/>
              <a:gd name="connsiteY15" fmla="*/ 913399 h 2894061"/>
              <a:gd name="connsiteX16" fmla="*/ 2551342 w 3869496"/>
              <a:gd name="connsiteY16" fmla="*/ 908731 h 2894061"/>
              <a:gd name="connsiteX17" fmla="*/ 2516079 w 3869496"/>
              <a:gd name="connsiteY17" fmla="*/ 945708 h 2894061"/>
              <a:gd name="connsiteX18" fmla="*/ 3173905 w 3869496"/>
              <a:gd name="connsiteY18" fmla="*/ 941014 h 2894061"/>
              <a:gd name="connsiteX19" fmla="*/ 3172150 w 3869496"/>
              <a:gd name="connsiteY19" fmla="*/ 1318096 h 2894061"/>
              <a:gd name="connsiteX20" fmla="*/ 3701095 w 3869496"/>
              <a:gd name="connsiteY20" fmla="*/ 1326486 h 2894061"/>
              <a:gd name="connsiteX21" fmla="*/ 3863757 w 3869496"/>
              <a:gd name="connsiteY21" fmla="*/ 1273334 h 2894061"/>
              <a:gd name="connsiteX22" fmla="*/ 3535317 w 3869496"/>
              <a:gd name="connsiteY22" fmla="*/ 1499462 h 2894061"/>
              <a:gd name="connsiteX23" fmla="*/ 3186359 w 3869496"/>
              <a:gd name="connsiteY23" fmla="*/ 1828251 h 2894061"/>
              <a:gd name="connsiteX24" fmla="*/ 2790380 w 3869496"/>
              <a:gd name="connsiteY24" fmla="*/ 2212623 h 2894061"/>
              <a:gd name="connsiteX25" fmla="*/ 2687733 w 3869496"/>
              <a:gd name="connsiteY25" fmla="*/ 2829820 h 2894061"/>
              <a:gd name="connsiteX26" fmla="*/ 2400893 w 3869496"/>
              <a:gd name="connsiteY26" fmla="*/ 2839092 h 2894061"/>
              <a:gd name="connsiteX27" fmla="*/ 1897163 w 3869496"/>
              <a:gd name="connsiteY27" fmla="*/ 2512716 h 2894061"/>
              <a:gd name="connsiteX28" fmla="*/ 975139 w 3869496"/>
              <a:gd name="connsiteY28" fmla="*/ 944067 h 2894061"/>
              <a:gd name="connsiteX29" fmla="*/ 555784 w 3869496"/>
              <a:gd name="connsiteY29" fmla="*/ 1333398 h 2894061"/>
              <a:gd name="connsiteX30" fmla="*/ 741767 w 3869496"/>
              <a:gd name="connsiteY30" fmla="*/ 1779100 h 2894061"/>
              <a:gd name="connsiteX31" fmla="*/ 402162 w 3869496"/>
              <a:gd name="connsiteY31" fmla="*/ 2090294 h 2894061"/>
              <a:gd name="connsiteX32" fmla="*/ 1557672 w 3869496"/>
              <a:gd name="connsiteY32" fmla="*/ 2403725 h 2894061"/>
              <a:gd name="connsiteX33" fmla="*/ 502738 w 3869496"/>
              <a:gd name="connsiteY33" fmla="*/ 2640567 h 2894061"/>
              <a:gd name="connsiteX34" fmla="*/ 0 w 3869496"/>
              <a:gd name="connsiteY34" fmla="*/ 1987681 h 2894061"/>
              <a:gd name="connsiteX0" fmla="*/ 2745383 w 3869496"/>
              <a:gd name="connsiteY0" fmla="*/ 0 h 2894061"/>
              <a:gd name="connsiteX1" fmla="*/ 2238856 w 3869496"/>
              <a:gd name="connsiteY1" fmla="*/ 157835 h 2894061"/>
              <a:gd name="connsiteX2" fmla="*/ 1511941 w 3869496"/>
              <a:gd name="connsiteY2" fmla="*/ 152569 h 2894061"/>
              <a:gd name="connsiteX3" fmla="*/ 1363101 w 3869496"/>
              <a:gd name="connsiteY3" fmla="*/ 26504 h 2894061"/>
              <a:gd name="connsiteX4" fmla="*/ 1066307 w 3869496"/>
              <a:gd name="connsiteY4" fmla="*/ 168268 h 2894061"/>
              <a:gd name="connsiteX5" fmla="*/ 1304937 w 3869496"/>
              <a:gd name="connsiteY5" fmla="*/ 319814 h 2894061"/>
              <a:gd name="connsiteX6" fmla="*/ 1201506 w 3869496"/>
              <a:gd name="connsiteY6" fmla="*/ 901141 h 2894061"/>
              <a:gd name="connsiteX7" fmla="*/ 1530648 w 3869496"/>
              <a:gd name="connsiteY7" fmla="*/ 1054414 h 2894061"/>
              <a:gd name="connsiteX8" fmla="*/ 2022051 w 3869496"/>
              <a:gd name="connsiteY8" fmla="*/ 1393819 h 2894061"/>
              <a:gd name="connsiteX9" fmla="*/ 2872449 w 3869496"/>
              <a:gd name="connsiteY9" fmla="*/ 1930983 h 2894061"/>
              <a:gd name="connsiteX10" fmla="*/ 3184955 w 3869496"/>
              <a:gd name="connsiteY10" fmla="*/ 1957490 h 2894061"/>
              <a:gd name="connsiteX11" fmla="*/ 3526666 w 3869496"/>
              <a:gd name="connsiteY11" fmla="*/ 2336754 h 2894061"/>
              <a:gd name="connsiteX12" fmla="*/ 3716851 w 3869496"/>
              <a:gd name="connsiteY12" fmla="*/ 1854376 h 2894061"/>
              <a:gd name="connsiteX13" fmla="*/ 3281119 w 3869496"/>
              <a:gd name="connsiteY13" fmla="*/ 1803086 h 2894061"/>
              <a:gd name="connsiteX14" fmla="*/ 3242284 w 3869496"/>
              <a:gd name="connsiteY14" fmla="*/ 1188778 h 2894061"/>
              <a:gd name="connsiteX15" fmla="*/ 3478829 w 3869496"/>
              <a:gd name="connsiteY15" fmla="*/ 913399 h 2894061"/>
              <a:gd name="connsiteX16" fmla="*/ 2551342 w 3869496"/>
              <a:gd name="connsiteY16" fmla="*/ 908731 h 2894061"/>
              <a:gd name="connsiteX17" fmla="*/ 2516079 w 3869496"/>
              <a:gd name="connsiteY17" fmla="*/ 945708 h 2894061"/>
              <a:gd name="connsiteX18" fmla="*/ 3173905 w 3869496"/>
              <a:gd name="connsiteY18" fmla="*/ 941014 h 2894061"/>
              <a:gd name="connsiteX19" fmla="*/ 3172150 w 3869496"/>
              <a:gd name="connsiteY19" fmla="*/ 1318096 h 2894061"/>
              <a:gd name="connsiteX20" fmla="*/ 3701095 w 3869496"/>
              <a:gd name="connsiteY20" fmla="*/ 1326486 h 2894061"/>
              <a:gd name="connsiteX21" fmla="*/ 3863757 w 3869496"/>
              <a:gd name="connsiteY21" fmla="*/ 1273334 h 2894061"/>
              <a:gd name="connsiteX22" fmla="*/ 3535317 w 3869496"/>
              <a:gd name="connsiteY22" fmla="*/ 1499462 h 2894061"/>
              <a:gd name="connsiteX23" fmla="*/ 3186359 w 3869496"/>
              <a:gd name="connsiteY23" fmla="*/ 1828251 h 2894061"/>
              <a:gd name="connsiteX24" fmla="*/ 2790380 w 3869496"/>
              <a:gd name="connsiteY24" fmla="*/ 2212623 h 2894061"/>
              <a:gd name="connsiteX25" fmla="*/ 2677141 w 3869496"/>
              <a:gd name="connsiteY25" fmla="*/ 2829820 h 2894061"/>
              <a:gd name="connsiteX26" fmla="*/ 2400893 w 3869496"/>
              <a:gd name="connsiteY26" fmla="*/ 2839092 h 2894061"/>
              <a:gd name="connsiteX27" fmla="*/ 1897163 w 3869496"/>
              <a:gd name="connsiteY27" fmla="*/ 2512716 h 2894061"/>
              <a:gd name="connsiteX28" fmla="*/ 975139 w 3869496"/>
              <a:gd name="connsiteY28" fmla="*/ 944067 h 2894061"/>
              <a:gd name="connsiteX29" fmla="*/ 555784 w 3869496"/>
              <a:gd name="connsiteY29" fmla="*/ 1333398 h 2894061"/>
              <a:gd name="connsiteX30" fmla="*/ 741767 w 3869496"/>
              <a:gd name="connsiteY30" fmla="*/ 1779100 h 2894061"/>
              <a:gd name="connsiteX31" fmla="*/ 402162 w 3869496"/>
              <a:gd name="connsiteY31" fmla="*/ 2090294 h 2894061"/>
              <a:gd name="connsiteX32" fmla="*/ 1557672 w 3869496"/>
              <a:gd name="connsiteY32" fmla="*/ 2403725 h 2894061"/>
              <a:gd name="connsiteX33" fmla="*/ 502738 w 3869496"/>
              <a:gd name="connsiteY33" fmla="*/ 2640567 h 2894061"/>
              <a:gd name="connsiteX34" fmla="*/ 0 w 3869496"/>
              <a:gd name="connsiteY34" fmla="*/ 1987681 h 2894061"/>
              <a:gd name="connsiteX0" fmla="*/ 2745383 w 3869496"/>
              <a:gd name="connsiteY0" fmla="*/ 0 h 2900343"/>
              <a:gd name="connsiteX1" fmla="*/ 2238856 w 3869496"/>
              <a:gd name="connsiteY1" fmla="*/ 157835 h 2900343"/>
              <a:gd name="connsiteX2" fmla="*/ 1511941 w 3869496"/>
              <a:gd name="connsiteY2" fmla="*/ 152569 h 2900343"/>
              <a:gd name="connsiteX3" fmla="*/ 1363101 w 3869496"/>
              <a:gd name="connsiteY3" fmla="*/ 26504 h 2900343"/>
              <a:gd name="connsiteX4" fmla="*/ 1066307 w 3869496"/>
              <a:gd name="connsiteY4" fmla="*/ 168268 h 2900343"/>
              <a:gd name="connsiteX5" fmla="*/ 1304937 w 3869496"/>
              <a:gd name="connsiteY5" fmla="*/ 319814 h 2900343"/>
              <a:gd name="connsiteX6" fmla="*/ 1201506 w 3869496"/>
              <a:gd name="connsiteY6" fmla="*/ 901141 h 2900343"/>
              <a:gd name="connsiteX7" fmla="*/ 1530648 w 3869496"/>
              <a:gd name="connsiteY7" fmla="*/ 1054414 h 2900343"/>
              <a:gd name="connsiteX8" fmla="*/ 2022051 w 3869496"/>
              <a:gd name="connsiteY8" fmla="*/ 1393819 h 2900343"/>
              <a:gd name="connsiteX9" fmla="*/ 2872449 w 3869496"/>
              <a:gd name="connsiteY9" fmla="*/ 1930983 h 2900343"/>
              <a:gd name="connsiteX10" fmla="*/ 3184955 w 3869496"/>
              <a:gd name="connsiteY10" fmla="*/ 1957490 h 2900343"/>
              <a:gd name="connsiteX11" fmla="*/ 3526666 w 3869496"/>
              <a:gd name="connsiteY11" fmla="*/ 2336754 h 2900343"/>
              <a:gd name="connsiteX12" fmla="*/ 3716851 w 3869496"/>
              <a:gd name="connsiteY12" fmla="*/ 1854376 h 2900343"/>
              <a:gd name="connsiteX13" fmla="*/ 3281119 w 3869496"/>
              <a:gd name="connsiteY13" fmla="*/ 1803086 h 2900343"/>
              <a:gd name="connsiteX14" fmla="*/ 3242284 w 3869496"/>
              <a:gd name="connsiteY14" fmla="*/ 1188778 h 2900343"/>
              <a:gd name="connsiteX15" fmla="*/ 3478829 w 3869496"/>
              <a:gd name="connsiteY15" fmla="*/ 913399 h 2900343"/>
              <a:gd name="connsiteX16" fmla="*/ 2551342 w 3869496"/>
              <a:gd name="connsiteY16" fmla="*/ 908731 h 2900343"/>
              <a:gd name="connsiteX17" fmla="*/ 2516079 w 3869496"/>
              <a:gd name="connsiteY17" fmla="*/ 945708 h 2900343"/>
              <a:gd name="connsiteX18" fmla="*/ 3173905 w 3869496"/>
              <a:gd name="connsiteY18" fmla="*/ 941014 h 2900343"/>
              <a:gd name="connsiteX19" fmla="*/ 3172150 w 3869496"/>
              <a:gd name="connsiteY19" fmla="*/ 1318096 h 2900343"/>
              <a:gd name="connsiteX20" fmla="*/ 3701095 w 3869496"/>
              <a:gd name="connsiteY20" fmla="*/ 1326486 h 2900343"/>
              <a:gd name="connsiteX21" fmla="*/ 3863757 w 3869496"/>
              <a:gd name="connsiteY21" fmla="*/ 1273334 h 2900343"/>
              <a:gd name="connsiteX22" fmla="*/ 3535317 w 3869496"/>
              <a:gd name="connsiteY22" fmla="*/ 1499462 h 2900343"/>
              <a:gd name="connsiteX23" fmla="*/ 3186359 w 3869496"/>
              <a:gd name="connsiteY23" fmla="*/ 1828251 h 2900343"/>
              <a:gd name="connsiteX24" fmla="*/ 2790380 w 3869496"/>
              <a:gd name="connsiteY24" fmla="*/ 2212623 h 2900343"/>
              <a:gd name="connsiteX25" fmla="*/ 2677141 w 3869496"/>
              <a:gd name="connsiteY25" fmla="*/ 2829820 h 2900343"/>
              <a:gd name="connsiteX26" fmla="*/ 2400893 w 3869496"/>
              <a:gd name="connsiteY26" fmla="*/ 2839092 h 2900343"/>
              <a:gd name="connsiteX27" fmla="*/ 1897163 w 3869496"/>
              <a:gd name="connsiteY27" fmla="*/ 2512716 h 2900343"/>
              <a:gd name="connsiteX28" fmla="*/ 975139 w 3869496"/>
              <a:gd name="connsiteY28" fmla="*/ 944067 h 2900343"/>
              <a:gd name="connsiteX29" fmla="*/ 555784 w 3869496"/>
              <a:gd name="connsiteY29" fmla="*/ 1333398 h 2900343"/>
              <a:gd name="connsiteX30" fmla="*/ 741767 w 3869496"/>
              <a:gd name="connsiteY30" fmla="*/ 1779100 h 2900343"/>
              <a:gd name="connsiteX31" fmla="*/ 402162 w 3869496"/>
              <a:gd name="connsiteY31" fmla="*/ 2090294 h 2900343"/>
              <a:gd name="connsiteX32" fmla="*/ 1557672 w 3869496"/>
              <a:gd name="connsiteY32" fmla="*/ 2403725 h 2900343"/>
              <a:gd name="connsiteX33" fmla="*/ 502738 w 3869496"/>
              <a:gd name="connsiteY33" fmla="*/ 2640567 h 2900343"/>
              <a:gd name="connsiteX34" fmla="*/ 0 w 3869496"/>
              <a:gd name="connsiteY34" fmla="*/ 1987681 h 2900343"/>
              <a:gd name="connsiteX0" fmla="*/ 2745383 w 3869496"/>
              <a:gd name="connsiteY0" fmla="*/ 0 h 2900343"/>
              <a:gd name="connsiteX1" fmla="*/ 2238856 w 3869496"/>
              <a:gd name="connsiteY1" fmla="*/ 157835 h 2900343"/>
              <a:gd name="connsiteX2" fmla="*/ 1511941 w 3869496"/>
              <a:gd name="connsiteY2" fmla="*/ 152569 h 2900343"/>
              <a:gd name="connsiteX3" fmla="*/ 1363101 w 3869496"/>
              <a:gd name="connsiteY3" fmla="*/ 26504 h 2900343"/>
              <a:gd name="connsiteX4" fmla="*/ 1066307 w 3869496"/>
              <a:gd name="connsiteY4" fmla="*/ 168268 h 2900343"/>
              <a:gd name="connsiteX5" fmla="*/ 1304937 w 3869496"/>
              <a:gd name="connsiteY5" fmla="*/ 319814 h 2900343"/>
              <a:gd name="connsiteX6" fmla="*/ 1201506 w 3869496"/>
              <a:gd name="connsiteY6" fmla="*/ 901141 h 2900343"/>
              <a:gd name="connsiteX7" fmla="*/ 1530648 w 3869496"/>
              <a:gd name="connsiteY7" fmla="*/ 1054414 h 2900343"/>
              <a:gd name="connsiteX8" fmla="*/ 2022051 w 3869496"/>
              <a:gd name="connsiteY8" fmla="*/ 1393819 h 2900343"/>
              <a:gd name="connsiteX9" fmla="*/ 2872449 w 3869496"/>
              <a:gd name="connsiteY9" fmla="*/ 1930983 h 2900343"/>
              <a:gd name="connsiteX10" fmla="*/ 3184955 w 3869496"/>
              <a:gd name="connsiteY10" fmla="*/ 1957490 h 2900343"/>
              <a:gd name="connsiteX11" fmla="*/ 3526666 w 3869496"/>
              <a:gd name="connsiteY11" fmla="*/ 2336754 h 2900343"/>
              <a:gd name="connsiteX12" fmla="*/ 3716851 w 3869496"/>
              <a:gd name="connsiteY12" fmla="*/ 1854376 h 2900343"/>
              <a:gd name="connsiteX13" fmla="*/ 3281119 w 3869496"/>
              <a:gd name="connsiteY13" fmla="*/ 1803086 h 2900343"/>
              <a:gd name="connsiteX14" fmla="*/ 3242284 w 3869496"/>
              <a:gd name="connsiteY14" fmla="*/ 1188778 h 2900343"/>
              <a:gd name="connsiteX15" fmla="*/ 3478829 w 3869496"/>
              <a:gd name="connsiteY15" fmla="*/ 913399 h 2900343"/>
              <a:gd name="connsiteX16" fmla="*/ 2551342 w 3869496"/>
              <a:gd name="connsiteY16" fmla="*/ 908731 h 2900343"/>
              <a:gd name="connsiteX17" fmla="*/ 2516079 w 3869496"/>
              <a:gd name="connsiteY17" fmla="*/ 945708 h 2900343"/>
              <a:gd name="connsiteX18" fmla="*/ 3173905 w 3869496"/>
              <a:gd name="connsiteY18" fmla="*/ 941014 h 2900343"/>
              <a:gd name="connsiteX19" fmla="*/ 3172150 w 3869496"/>
              <a:gd name="connsiteY19" fmla="*/ 1318096 h 2900343"/>
              <a:gd name="connsiteX20" fmla="*/ 3701095 w 3869496"/>
              <a:gd name="connsiteY20" fmla="*/ 1326486 h 2900343"/>
              <a:gd name="connsiteX21" fmla="*/ 3863757 w 3869496"/>
              <a:gd name="connsiteY21" fmla="*/ 1273334 h 2900343"/>
              <a:gd name="connsiteX22" fmla="*/ 3535317 w 3869496"/>
              <a:gd name="connsiteY22" fmla="*/ 1499462 h 2900343"/>
              <a:gd name="connsiteX23" fmla="*/ 3186359 w 3869496"/>
              <a:gd name="connsiteY23" fmla="*/ 1828251 h 2900343"/>
              <a:gd name="connsiteX24" fmla="*/ 2790380 w 3869496"/>
              <a:gd name="connsiteY24" fmla="*/ 2212623 h 2900343"/>
              <a:gd name="connsiteX25" fmla="*/ 2677141 w 3869496"/>
              <a:gd name="connsiteY25" fmla="*/ 2829820 h 2900343"/>
              <a:gd name="connsiteX26" fmla="*/ 2400893 w 3869496"/>
              <a:gd name="connsiteY26" fmla="*/ 2839092 h 2900343"/>
              <a:gd name="connsiteX27" fmla="*/ 1897163 w 3869496"/>
              <a:gd name="connsiteY27" fmla="*/ 2512716 h 2900343"/>
              <a:gd name="connsiteX28" fmla="*/ 975139 w 3869496"/>
              <a:gd name="connsiteY28" fmla="*/ 944067 h 2900343"/>
              <a:gd name="connsiteX29" fmla="*/ 555784 w 3869496"/>
              <a:gd name="connsiteY29" fmla="*/ 1333398 h 2900343"/>
              <a:gd name="connsiteX30" fmla="*/ 741767 w 3869496"/>
              <a:gd name="connsiteY30" fmla="*/ 1779100 h 2900343"/>
              <a:gd name="connsiteX31" fmla="*/ 402162 w 3869496"/>
              <a:gd name="connsiteY31" fmla="*/ 2090294 h 2900343"/>
              <a:gd name="connsiteX32" fmla="*/ 1557672 w 3869496"/>
              <a:gd name="connsiteY32" fmla="*/ 2403725 h 2900343"/>
              <a:gd name="connsiteX33" fmla="*/ 502738 w 3869496"/>
              <a:gd name="connsiteY33" fmla="*/ 2640567 h 2900343"/>
              <a:gd name="connsiteX34" fmla="*/ 0 w 3869496"/>
              <a:gd name="connsiteY34" fmla="*/ 1987681 h 2900343"/>
              <a:gd name="connsiteX0" fmla="*/ 2745383 w 3869496"/>
              <a:gd name="connsiteY0" fmla="*/ 0 h 2929589"/>
              <a:gd name="connsiteX1" fmla="*/ 2238856 w 3869496"/>
              <a:gd name="connsiteY1" fmla="*/ 157835 h 2929589"/>
              <a:gd name="connsiteX2" fmla="*/ 1511941 w 3869496"/>
              <a:gd name="connsiteY2" fmla="*/ 152569 h 2929589"/>
              <a:gd name="connsiteX3" fmla="*/ 1363101 w 3869496"/>
              <a:gd name="connsiteY3" fmla="*/ 26504 h 2929589"/>
              <a:gd name="connsiteX4" fmla="*/ 1066307 w 3869496"/>
              <a:gd name="connsiteY4" fmla="*/ 168268 h 2929589"/>
              <a:gd name="connsiteX5" fmla="*/ 1304937 w 3869496"/>
              <a:gd name="connsiteY5" fmla="*/ 319814 h 2929589"/>
              <a:gd name="connsiteX6" fmla="*/ 1201506 w 3869496"/>
              <a:gd name="connsiteY6" fmla="*/ 901141 h 2929589"/>
              <a:gd name="connsiteX7" fmla="*/ 1530648 w 3869496"/>
              <a:gd name="connsiteY7" fmla="*/ 1054414 h 2929589"/>
              <a:gd name="connsiteX8" fmla="*/ 2022051 w 3869496"/>
              <a:gd name="connsiteY8" fmla="*/ 1393819 h 2929589"/>
              <a:gd name="connsiteX9" fmla="*/ 2872449 w 3869496"/>
              <a:gd name="connsiteY9" fmla="*/ 1930983 h 2929589"/>
              <a:gd name="connsiteX10" fmla="*/ 3184955 w 3869496"/>
              <a:gd name="connsiteY10" fmla="*/ 1957490 h 2929589"/>
              <a:gd name="connsiteX11" fmla="*/ 3526666 w 3869496"/>
              <a:gd name="connsiteY11" fmla="*/ 2336754 h 2929589"/>
              <a:gd name="connsiteX12" fmla="*/ 3716851 w 3869496"/>
              <a:gd name="connsiteY12" fmla="*/ 1854376 h 2929589"/>
              <a:gd name="connsiteX13" fmla="*/ 3281119 w 3869496"/>
              <a:gd name="connsiteY13" fmla="*/ 1803086 h 2929589"/>
              <a:gd name="connsiteX14" fmla="*/ 3242284 w 3869496"/>
              <a:gd name="connsiteY14" fmla="*/ 1188778 h 2929589"/>
              <a:gd name="connsiteX15" fmla="*/ 3478829 w 3869496"/>
              <a:gd name="connsiteY15" fmla="*/ 913399 h 2929589"/>
              <a:gd name="connsiteX16" fmla="*/ 2551342 w 3869496"/>
              <a:gd name="connsiteY16" fmla="*/ 908731 h 2929589"/>
              <a:gd name="connsiteX17" fmla="*/ 2516079 w 3869496"/>
              <a:gd name="connsiteY17" fmla="*/ 945708 h 2929589"/>
              <a:gd name="connsiteX18" fmla="*/ 3173905 w 3869496"/>
              <a:gd name="connsiteY18" fmla="*/ 941014 h 2929589"/>
              <a:gd name="connsiteX19" fmla="*/ 3172150 w 3869496"/>
              <a:gd name="connsiteY19" fmla="*/ 1318096 h 2929589"/>
              <a:gd name="connsiteX20" fmla="*/ 3701095 w 3869496"/>
              <a:gd name="connsiteY20" fmla="*/ 1326486 h 2929589"/>
              <a:gd name="connsiteX21" fmla="*/ 3863757 w 3869496"/>
              <a:gd name="connsiteY21" fmla="*/ 1273334 h 2929589"/>
              <a:gd name="connsiteX22" fmla="*/ 3535317 w 3869496"/>
              <a:gd name="connsiteY22" fmla="*/ 1499462 h 2929589"/>
              <a:gd name="connsiteX23" fmla="*/ 3186359 w 3869496"/>
              <a:gd name="connsiteY23" fmla="*/ 1828251 h 2929589"/>
              <a:gd name="connsiteX24" fmla="*/ 2790380 w 3869496"/>
              <a:gd name="connsiteY24" fmla="*/ 2212623 h 2929589"/>
              <a:gd name="connsiteX25" fmla="*/ 2677141 w 3869496"/>
              <a:gd name="connsiteY25" fmla="*/ 2829820 h 2929589"/>
              <a:gd name="connsiteX26" fmla="*/ 2400893 w 3869496"/>
              <a:gd name="connsiteY26" fmla="*/ 2839092 h 2929589"/>
              <a:gd name="connsiteX27" fmla="*/ 2214909 w 3869496"/>
              <a:gd name="connsiteY27" fmla="*/ 2915194 h 2929589"/>
              <a:gd name="connsiteX28" fmla="*/ 1897163 w 3869496"/>
              <a:gd name="connsiteY28" fmla="*/ 2512716 h 2929589"/>
              <a:gd name="connsiteX29" fmla="*/ 975139 w 3869496"/>
              <a:gd name="connsiteY29" fmla="*/ 944067 h 2929589"/>
              <a:gd name="connsiteX30" fmla="*/ 555784 w 3869496"/>
              <a:gd name="connsiteY30" fmla="*/ 1333398 h 2929589"/>
              <a:gd name="connsiteX31" fmla="*/ 741767 w 3869496"/>
              <a:gd name="connsiteY31" fmla="*/ 1779100 h 2929589"/>
              <a:gd name="connsiteX32" fmla="*/ 402162 w 3869496"/>
              <a:gd name="connsiteY32" fmla="*/ 2090294 h 2929589"/>
              <a:gd name="connsiteX33" fmla="*/ 1557672 w 3869496"/>
              <a:gd name="connsiteY33" fmla="*/ 2403725 h 2929589"/>
              <a:gd name="connsiteX34" fmla="*/ 502738 w 3869496"/>
              <a:gd name="connsiteY34" fmla="*/ 2640567 h 2929589"/>
              <a:gd name="connsiteX35" fmla="*/ 0 w 3869496"/>
              <a:gd name="connsiteY35" fmla="*/ 1987681 h 2929589"/>
              <a:gd name="connsiteX0" fmla="*/ 2745383 w 3869496"/>
              <a:gd name="connsiteY0" fmla="*/ 0 h 2915194"/>
              <a:gd name="connsiteX1" fmla="*/ 2238856 w 3869496"/>
              <a:gd name="connsiteY1" fmla="*/ 157835 h 2915194"/>
              <a:gd name="connsiteX2" fmla="*/ 1511941 w 3869496"/>
              <a:gd name="connsiteY2" fmla="*/ 152569 h 2915194"/>
              <a:gd name="connsiteX3" fmla="*/ 1363101 w 3869496"/>
              <a:gd name="connsiteY3" fmla="*/ 26504 h 2915194"/>
              <a:gd name="connsiteX4" fmla="*/ 1066307 w 3869496"/>
              <a:gd name="connsiteY4" fmla="*/ 168268 h 2915194"/>
              <a:gd name="connsiteX5" fmla="*/ 1304937 w 3869496"/>
              <a:gd name="connsiteY5" fmla="*/ 319814 h 2915194"/>
              <a:gd name="connsiteX6" fmla="*/ 1201506 w 3869496"/>
              <a:gd name="connsiteY6" fmla="*/ 901141 h 2915194"/>
              <a:gd name="connsiteX7" fmla="*/ 1530648 w 3869496"/>
              <a:gd name="connsiteY7" fmla="*/ 1054414 h 2915194"/>
              <a:gd name="connsiteX8" fmla="*/ 2022051 w 3869496"/>
              <a:gd name="connsiteY8" fmla="*/ 1393819 h 2915194"/>
              <a:gd name="connsiteX9" fmla="*/ 2872449 w 3869496"/>
              <a:gd name="connsiteY9" fmla="*/ 1930983 h 2915194"/>
              <a:gd name="connsiteX10" fmla="*/ 3184955 w 3869496"/>
              <a:gd name="connsiteY10" fmla="*/ 1957490 h 2915194"/>
              <a:gd name="connsiteX11" fmla="*/ 3526666 w 3869496"/>
              <a:gd name="connsiteY11" fmla="*/ 2336754 h 2915194"/>
              <a:gd name="connsiteX12" fmla="*/ 3716851 w 3869496"/>
              <a:gd name="connsiteY12" fmla="*/ 1854376 h 2915194"/>
              <a:gd name="connsiteX13" fmla="*/ 3281119 w 3869496"/>
              <a:gd name="connsiteY13" fmla="*/ 1803086 h 2915194"/>
              <a:gd name="connsiteX14" fmla="*/ 3242284 w 3869496"/>
              <a:gd name="connsiteY14" fmla="*/ 1188778 h 2915194"/>
              <a:gd name="connsiteX15" fmla="*/ 3478829 w 3869496"/>
              <a:gd name="connsiteY15" fmla="*/ 913399 h 2915194"/>
              <a:gd name="connsiteX16" fmla="*/ 2551342 w 3869496"/>
              <a:gd name="connsiteY16" fmla="*/ 908731 h 2915194"/>
              <a:gd name="connsiteX17" fmla="*/ 2516079 w 3869496"/>
              <a:gd name="connsiteY17" fmla="*/ 945708 h 2915194"/>
              <a:gd name="connsiteX18" fmla="*/ 3173905 w 3869496"/>
              <a:gd name="connsiteY18" fmla="*/ 941014 h 2915194"/>
              <a:gd name="connsiteX19" fmla="*/ 3172150 w 3869496"/>
              <a:gd name="connsiteY19" fmla="*/ 1318096 h 2915194"/>
              <a:gd name="connsiteX20" fmla="*/ 3701095 w 3869496"/>
              <a:gd name="connsiteY20" fmla="*/ 1326486 h 2915194"/>
              <a:gd name="connsiteX21" fmla="*/ 3863757 w 3869496"/>
              <a:gd name="connsiteY21" fmla="*/ 1273334 h 2915194"/>
              <a:gd name="connsiteX22" fmla="*/ 3535317 w 3869496"/>
              <a:gd name="connsiteY22" fmla="*/ 1499462 h 2915194"/>
              <a:gd name="connsiteX23" fmla="*/ 3186359 w 3869496"/>
              <a:gd name="connsiteY23" fmla="*/ 1828251 h 2915194"/>
              <a:gd name="connsiteX24" fmla="*/ 2790380 w 3869496"/>
              <a:gd name="connsiteY24" fmla="*/ 2212623 h 2915194"/>
              <a:gd name="connsiteX25" fmla="*/ 2677141 w 3869496"/>
              <a:gd name="connsiteY25" fmla="*/ 2829820 h 2915194"/>
              <a:gd name="connsiteX26" fmla="*/ 2400893 w 3869496"/>
              <a:gd name="connsiteY26" fmla="*/ 2839092 h 2915194"/>
              <a:gd name="connsiteX27" fmla="*/ 2214909 w 3869496"/>
              <a:gd name="connsiteY27" fmla="*/ 2915194 h 2915194"/>
              <a:gd name="connsiteX28" fmla="*/ 1897163 w 3869496"/>
              <a:gd name="connsiteY28" fmla="*/ 2512716 h 2915194"/>
              <a:gd name="connsiteX29" fmla="*/ 975139 w 3869496"/>
              <a:gd name="connsiteY29" fmla="*/ 944067 h 2915194"/>
              <a:gd name="connsiteX30" fmla="*/ 555784 w 3869496"/>
              <a:gd name="connsiteY30" fmla="*/ 1333398 h 2915194"/>
              <a:gd name="connsiteX31" fmla="*/ 741767 w 3869496"/>
              <a:gd name="connsiteY31" fmla="*/ 1779100 h 2915194"/>
              <a:gd name="connsiteX32" fmla="*/ 402162 w 3869496"/>
              <a:gd name="connsiteY32" fmla="*/ 2090294 h 2915194"/>
              <a:gd name="connsiteX33" fmla="*/ 1557672 w 3869496"/>
              <a:gd name="connsiteY33" fmla="*/ 2403725 h 2915194"/>
              <a:gd name="connsiteX34" fmla="*/ 502738 w 3869496"/>
              <a:gd name="connsiteY34" fmla="*/ 2640567 h 2915194"/>
              <a:gd name="connsiteX35" fmla="*/ 0 w 3869496"/>
              <a:gd name="connsiteY35" fmla="*/ 1987681 h 2915194"/>
              <a:gd name="connsiteX0" fmla="*/ 2745383 w 3869496"/>
              <a:gd name="connsiteY0" fmla="*/ 0 h 2915194"/>
              <a:gd name="connsiteX1" fmla="*/ 2238856 w 3869496"/>
              <a:gd name="connsiteY1" fmla="*/ 157835 h 2915194"/>
              <a:gd name="connsiteX2" fmla="*/ 1511941 w 3869496"/>
              <a:gd name="connsiteY2" fmla="*/ 152569 h 2915194"/>
              <a:gd name="connsiteX3" fmla="*/ 1363101 w 3869496"/>
              <a:gd name="connsiteY3" fmla="*/ 26504 h 2915194"/>
              <a:gd name="connsiteX4" fmla="*/ 1066307 w 3869496"/>
              <a:gd name="connsiteY4" fmla="*/ 168268 h 2915194"/>
              <a:gd name="connsiteX5" fmla="*/ 1304937 w 3869496"/>
              <a:gd name="connsiteY5" fmla="*/ 319814 h 2915194"/>
              <a:gd name="connsiteX6" fmla="*/ 1201506 w 3869496"/>
              <a:gd name="connsiteY6" fmla="*/ 901141 h 2915194"/>
              <a:gd name="connsiteX7" fmla="*/ 1530648 w 3869496"/>
              <a:gd name="connsiteY7" fmla="*/ 1054414 h 2915194"/>
              <a:gd name="connsiteX8" fmla="*/ 2022051 w 3869496"/>
              <a:gd name="connsiteY8" fmla="*/ 1393819 h 2915194"/>
              <a:gd name="connsiteX9" fmla="*/ 2872449 w 3869496"/>
              <a:gd name="connsiteY9" fmla="*/ 1930983 h 2915194"/>
              <a:gd name="connsiteX10" fmla="*/ 3184955 w 3869496"/>
              <a:gd name="connsiteY10" fmla="*/ 1957490 h 2915194"/>
              <a:gd name="connsiteX11" fmla="*/ 3526666 w 3869496"/>
              <a:gd name="connsiteY11" fmla="*/ 2336754 h 2915194"/>
              <a:gd name="connsiteX12" fmla="*/ 3716851 w 3869496"/>
              <a:gd name="connsiteY12" fmla="*/ 1854376 h 2915194"/>
              <a:gd name="connsiteX13" fmla="*/ 3281119 w 3869496"/>
              <a:gd name="connsiteY13" fmla="*/ 1803086 h 2915194"/>
              <a:gd name="connsiteX14" fmla="*/ 3242284 w 3869496"/>
              <a:gd name="connsiteY14" fmla="*/ 1188778 h 2915194"/>
              <a:gd name="connsiteX15" fmla="*/ 3478829 w 3869496"/>
              <a:gd name="connsiteY15" fmla="*/ 913399 h 2915194"/>
              <a:gd name="connsiteX16" fmla="*/ 2551342 w 3869496"/>
              <a:gd name="connsiteY16" fmla="*/ 908731 h 2915194"/>
              <a:gd name="connsiteX17" fmla="*/ 2516079 w 3869496"/>
              <a:gd name="connsiteY17" fmla="*/ 945708 h 2915194"/>
              <a:gd name="connsiteX18" fmla="*/ 3173905 w 3869496"/>
              <a:gd name="connsiteY18" fmla="*/ 941014 h 2915194"/>
              <a:gd name="connsiteX19" fmla="*/ 3172150 w 3869496"/>
              <a:gd name="connsiteY19" fmla="*/ 1318096 h 2915194"/>
              <a:gd name="connsiteX20" fmla="*/ 3701095 w 3869496"/>
              <a:gd name="connsiteY20" fmla="*/ 1326486 h 2915194"/>
              <a:gd name="connsiteX21" fmla="*/ 3863757 w 3869496"/>
              <a:gd name="connsiteY21" fmla="*/ 1273334 h 2915194"/>
              <a:gd name="connsiteX22" fmla="*/ 3535317 w 3869496"/>
              <a:gd name="connsiteY22" fmla="*/ 1499462 h 2915194"/>
              <a:gd name="connsiteX23" fmla="*/ 3186359 w 3869496"/>
              <a:gd name="connsiteY23" fmla="*/ 1828251 h 2915194"/>
              <a:gd name="connsiteX24" fmla="*/ 2790380 w 3869496"/>
              <a:gd name="connsiteY24" fmla="*/ 2212623 h 2915194"/>
              <a:gd name="connsiteX25" fmla="*/ 2677141 w 3869496"/>
              <a:gd name="connsiteY25" fmla="*/ 2829820 h 2915194"/>
              <a:gd name="connsiteX26" fmla="*/ 2400893 w 3869496"/>
              <a:gd name="connsiteY26" fmla="*/ 2839092 h 2915194"/>
              <a:gd name="connsiteX27" fmla="*/ 2214909 w 3869496"/>
              <a:gd name="connsiteY27" fmla="*/ 2915194 h 2915194"/>
              <a:gd name="connsiteX28" fmla="*/ 1897163 w 3869496"/>
              <a:gd name="connsiteY28" fmla="*/ 2512716 h 2915194"/>
              <a:gd name="connsiteX29" fmla="*/ 975139 w 3869496"/>
              <a:gd name="connsiteY29" fmla="*/ 944067 h 2915194"/>
              <a:gd name="connsiteX30" fmla="*/ 555784 w 3869496"/>
              <a:gd name="connsiteY30" fmla="*/ 1333398 h 2915194"/>
              <a:gd name="connsiteX31" fmla="*/ 741767 w 3869496"/>
              <a:gd name="connsiteY31" fmla="*/ 1779100 h 2915194"/>
              <a:gd name="connsiteX32" fmla="*/ 402162 w 3869496"/>
              <a:gd name="connsiteY32" fmla="*/ 2090294 h 2915194"/>
              <a:gd name="connsiteX33" fmla="*/ 1557672 w 3869496"/>
              <a:gd name="connsiteY33" fmla="*/ 2403725 h 2915194"/>
              <a:gd name="connsiteX34" fmla="*/ 502738 w 3869496"/>
              <a:gd name="connsiteY34" fmla="*/ 2640567 h 2915194"/>
              <a:gd name="connsiteX35" fmla="*/ 0 w 3869496"/>
              <a:gd name="connsiteY35" fmla="*/ 1987681 h 2915194"/>
              <a:gd name="connsiteX0" fmla="*/ 2745383 w 3869496"/>
              <a:gd name="connsiteY0" fmla="*/ 0 h 3194103"/>
              <a:gd name="connsiteX1" fmla="*/ 2238856 w 3869496"/>
              <a:gd name="connsiteY1" fmla="*/ 157835 h 3194103"/>
              <a:gd name="connsiteX2" fmla="*/ 1511941 w 3869496"/>
              <a:gd name="connsiteY2" fmla="*/ 152569 h 3194103"/>
              <a:gd name="connsiteX3" fmla="*/ 1363101 w 3869496"/>
              <a:gd name="connsiteY3" fmla="*/ 26504 h 3194103"/>
              <a:gd name="connsiteX4" fmla="*/ 1066307 w 3869496"/>
              <a:gd name="connsiteY4" fmla="*/ 168268 h 3194103"/>
              <a:gd name="connsiteX5" fmla="*/ 1304937 w 3869496"/>
              <a:gd name="connsiteY5" fmla="*/ 319814 h 3194103"/>
              <a:gd name="connsiteX6" fmla="*/ 1201506 w 3869496"/>
              <a:gd name="connsiteY6" fmla="*/ 901141 h 3194103"/>
              <a:gd name="connsiteX7" fmla="*/ 1530648 w 3869496"/>
              <a:gd name="connsiteY7" fmla="*/ 1054414 h 3194103"/>
              <a:gd name="connsiteX8" fmla="*/ 2022051 w 3869496"/>
              <a:gd name="connsiteY8" fmla="*/ 1393819 h 3194103"/>
              <a:gd name="connsiteX9" fmla="*/ 2872449 w 3869496"/>
              <a:gd name="connsiteY9" fmla="*/ 1930983 h 3194103"/>
              <a:gd name="connsiteX10" fmla="*/ 3184955 w 3869496"/>
              <a:gd name="connsiteY10" fmla="*/ 1957490 h 3194103"/>
              <a:gd name="connsiteX11" fmla="*/ 3526666 w 3869496"/>
              <a:gd name="connsiteY11" fmla="*/ 2336754 h 3194103"/>
              <a:gd name="connsiteX12" fmla="*/ 3716851 w 3869496"/>
              <a:gd name="connsiteY12" fmla="*/ 1854376 h 3194103"/>
              <a:gd name="connsiteX13" fmla="*/ 3281119 w 3869496"/>
              <a:gd name="connsiteY13" fmla="*/ 1803086 h 3194103"/>
              <a:gd name="connsiteX14" fmla="*/ 3242284 w 3869496"/>
              <a:gd name="connsiteY14" fmla="*/ 1188778 h 3194103"/>
              <a:gd name="connsiteX15" fmla="*/ 3478829 w 3869496"/>
              <a:gd name="connsiteY15" fmla="*/ 913399 h 3194103"/>
              <a:gd name="connsiteX16" fmla="*/ 2551342 w 3869496"/>
              <a:gd name="connsiteY16" fmla="*/ 908731 h 3194103"/>
              <a:gd name="connsiteX17" fmla="*/ 2516079 w 3869496"/>
              <a:gd name="connsiteY17" fmla="*/ 945708 h 3194103"/>
              <a:gd name="connsiteX18" fmla="*/ 3173905 w 3869496"/>
              <a:gd name="connsiteY18" fmla="*/ 941014 h 3194103"/>
              <a:gd name="connsiteX19" fmla="*/ 3172150 w 3869496"/>
              <a:gd name="connsiteY19" fmla="*/ 1318096 h 3194103"/>
              <a:gd name="connsiteX20" fmla="*/ 3701095 w 3869496"/>
              <a:gd name="connsiteY20" fmla="*/ 1326486 h 3194103"/>
              <a:gd name="connsiteX21" fmla="*/ 3863757 w 3869496"/>
              <a:gd name="connsiteY21" fmla="*/ 1273334 h 3194103"/>
              <a:gd name="connsiteX22" fmla="*/ 3535317 w 3869496"/>
              <a:gd name="connsiteY22" fmla="*/ 1499462 h 3194103"/>
              <a:gd name="connsiteX23" fmla="*/ 3186359 w 3869496"/>
              <a:gd name="connsiteY23" fmla="*/ 1828251 h 3194103"/>
              <a:gd name="connsiteX24" fmla="*/ 2790380 w 3869496"/>
              <a:gd name="connsiteY24" fmla="*/ 2212623 h 3194103"/>
              <a:gd name="connsiteX25" fmla="*/ 2677141 w 3869496"/>
              <a:gd name="connsiteY25" fmla="*/ 2829820 h 3194103"/>
              <a:gd name="connsiteX26" fmla="*/ 2400893 w 3869496"/>
              <a:gd name="connsiteY26" fmla="*/ 2839092 h 3194103"/>
              <a:gd name="connsiteX27" fmla="*/ 2334946 w 3869496"/>
              <a:gd name="connsiteY27" fmla="*/ 3194103 h 3194103"/>
              <a:gd name="connsiteX28" fmla="*/ 1897163 w 3869496"/>
              <a:gd name="connsiteY28" fmla="*/ 2512716 h 3194103"/>
              <a:gd name="connsiteX29" fmla="*/ 975139 w 3869496"/>
              <a:gd name="connsiteY29" fmla="*/ 944067 h 3194103"/>
              <a:gd name="connsiteX30" fmla="*/ 555784 w 3869496"/>
              <a:gd name="connsiteY30" fmla="*/ 1333398 h 3194103"/>
              <a:gd name="connsiteX31" fmla="*/ 741767 w 3869496"/>
              <a:gd name="connsiteY31" fmla="*/ 1779100 h 3194103"/>
              <a:gd name="connsiteX32" fmla="*/ 402162 w 3869496"/>
              <a:gd name="connsiteY32" fmla="*/ 2090294 h 3194103"/>
              <a:gd name="connsiteX33" fmla="*/ 1557672 w 3869496"/>
              <a:gd name="connsiteY33" fmla="*/ 2403725 h 3194103"/>
              <a:gd name="connsiteX34" fmla="*/ 502738 w 3869496"/>
              <a:gd name="connsiteY34" fmla="*/ 2640567 h 3194103"/>
              <a:gd name="connsiteX35" fmla="*/ 0 w 3869496"/>
              <a:gd name="connsiteY35" fmla="*/ 1987681 h 3194103"/>
              <a:gd name="connsiteX0" fmla="*/ 2745383 w 3869496"/>
              <a:gd name="connsiteY0" fmla="*/ 0 h 3194103"/>
              <a:gd name="connsiteX1" fmla="*/ 2238856 w 3869496"/>
              <a:gd name="connsiteY1" fmla="*/ 157835 h 3194103"/>
              <a:gd name="connsiteX2" fmla="*/ 1511941 w 3869496"/>
              <a:gd name="connsiteY2" fmla="*/ 152569 h 3194103"/>
              <a:gd name="connsiteX3" fmla="*/ 1363101 w 3869496"/>
              <a:gd name="connsiteY3" fmla="*/ 26504 h 3194103"/>
              <a:gd name="connsiteX4" fmla="*/ 1066307 w 3869496"/>
              <a:gd name="connsiteY4" fmla="*/ 168268 h 3194103"/>
              <a:gd name="connsiteX5" fmla="*/ 1304937 w 3869496"/>
              <a:gd name="connsiteY5" fmla="*/ 319814 h 3194103"/>
              <a:gd name="connsiteX6" fmla="*/ 1201506 w 3869496"/>
              <a:gd name="connsiteY6" fmla="*/ 901141 h 3194103"/>
              <a:gd name="connsiteX7" fmla="*/ 1530648 w 3869496"/>
              <a:gd name="connsiteY7" fmla="*/ 1054414 h 3194103"/>
              <a:gd name="connsiteX8" fmla="*/ 2022051 w 3869496"/>
              <a:gd name="connsiteY8" fmla="*/ 1393819 h 3194103"/>
              <a:gd name="connsiteX9" fmla="*/ 2872449 w 3869496"/>
              <a:gd name="connsiteY9" fmla="*/ 1930983 h 3194103"/>
              <a:gd name="connsiteX10" fmla="*/ 3184955 w 3869496"/>
              <a:gd name="connsiteY10" fmla="*/ 1957490 h 3194103"/>
              <a:gd name="connsiteX11" fmla="*/ 3526666 w 3869496"/>
              <a:gd name="connsiteY11" fmla="*/ 2336754 h 3194103"/>
              <a:gd name="connsiteX12" fmla="*/ 3716851 w 3869496"/>
              <a:gd name="connsiteY12" fmla="*/ 1854376 h 3194103"/>
              <a:gd name="connsiteX13" fmla="*/ 3281119 w 3869496"/>
              <a:gd name="connsiteY13" fmla="*/ 1803086 h 3194103"/>
              <a:gd name="connsiteX14" fmla="*/ 3242284 w 3869496"/>
              <a:gd name="connsiteY14" fmla="*/ 1188778 h 3194103"/>
              <a:gd name="connsiteX15" fmla="*/ 3478829 w 3869496"/>
              <a:gd name="connsiteY15" fmla="*/ 913399 h 3194103"/>
              <a:gd name="connsiteX16" fmla="*/ 2551342 w 3869496"/>
              <a:gd name="connsiteY16" fmla="*/ 908731 h 3194103"/>
              <a:gd name="connsiteX17" fmla="*/ 2516079 w 3869496"/>
              <a:gd name="connsiteY17" fmla="*/ 945708 h 3194103"/>
              <a:gd name="connsiteX18" fmla="*/ 3173905 w 3869496"/>
              <a:gd name="connsiteY18" fmla="*/ 941014 h 3194103"/>
              <a:gd name="connsiteX19" fmla="*/ 3172150 w 3869496"/>
              <a:gd name="connsiteY19" fmla="*/ 1318096 h 3194103"/>
              <a:gd name="connsiteX20" fmla="*/ 3701095 w 3869496"/>
              <a:gd name="connsiteY20" fmla="*/ 1326486 h 3194103"/>
              <a:gd name="connsiteX21" fmla="*/ 3863757 w 3869496"/>
              <a:gd name="connsiteY21" fmla="*/ 1273334 h 3194103"/>
              <a:gd name="connsiteX22" fmla="*/ 3535317 w 3869496"/>
              <a:gd name="connsiteY22" fmla="*/ 1499462 h 3194103"/>
              <a:gd name="connsiteX23" fmla="*/ 3186359 w 3869496"/>
              <a:gd name="connsiteY23" fmla="*/ 1828251 h 3194103"/>
              <a:gd name="connsiteX24" fmla="*/ 2790380 w 3869496"/>
              <a:gd name="connsiteY24" fmla="*/ 2212623 h 3194103"/>
              <a:gd name="connsiteX25" fmla="*/ 2677141 w 3869496"/>
              <a:gd name="connsiteY25" fmla="*/ 2829820 h 3194103"/>
              <a:gd name="connsiteX26" fmla="*/ 2453851 w 3869496"/>
              <a:gd name="connsiteY26" fmla="*/ 2948538 h 3194103"/>
              <a:gd name="connsiteX27" fmla="*/ 2334946 w 3869496"/>
              <a:gd name="connsiteY27" fmla="*/ 3194103 h 3194103"/>
              <a:gd name="connsiteX28" fmla="*/ 1897163 w 3869496"/>
              <a:gd name="connsiteY28" fmla="*/ 2512716 h 3194103"/>
              <a:gd name="connsiteX29" fmla="*/ 975139 w 3869496"/>
              <a:gd name="connsiteY29" fmla="*/ 944067 h 3194103"/>
              <a:gd name="connsiteX30" fmla="*/ 555784 w 3869496"/>
              <a:gd name="connsiteY30" fmla="*/ 1333398 h 3194103"/>
              <a:gd name="connsiteX31" fmla="*/ 741767 w 3869496"/>
              <a:gd name="connsiteY31" fmla="*/ 1779100 h 3194103"/>
              <a:gd name="connsiteX32" fmla="*/ 402162 w 3869496"/>
              <a:gd name="connsiteY32" fmla="*/ 2090294 h 3194103"/>
              <a:gd name="connsiteX33" fmla="*/ 1557672 w 3869496"/>
              <a:gd name="connsiteY33" fmla="*/ 2403725 h 3194103"/>
              <a:gd name="connsiteX34" fmla="*/ 502738 w 3869496"/>
              <a:gd name="connsiteY34" fmla="*/ 2640567 h 3194103"/>
              <a:gd name="connsiteX35" fmla="*/ 0 w 3869496"/>
              <a:gd name="connsiteY35" fmla="*/ 1987681 h 3194103"/>
              <a:gd name="connsiteX0" fmla="*/ 2745383 w 3869496"/>
              <a:gd name="connsiteY0" fmla="*/ 0 h 3158798"/>
              <a:gd name="connsiteX1" fmla="*/ 2238856 w 3869496"/>
              <a:gd name="connsiteY1" fmla="*/ 157835 h 3158798"/>
              <a:gd name="connsiteX2" fmla="*/ 1511941 w 3869496"/>
              <a:gd name="connsiteY2" fmla="*/ 152569 h 3158798"/>
              <a:gd name="connsiteX3" fmla="*/ 1363101 w 3869496"/>
              <a:gd name="connsiteY3" fmla="*/ 26504 h 3158798"/>
              <a:gd name="connsiteX4" fmla="*/ 1066307 w 3869496"/>
              <a:gd name="connsiteY4" fmla="*/ 168268 h 3158798"/>
              <a:gd name="connsiteX5" fmla="*/ 1304937 w 3869496"/>
              <a:gd name="connsiteY5" fmla="*/ 319814 h 3158798"/>
              <a:gd name="connsiteX6" fmla="*/ 1201506 w 3869496"/>
              <a:gd name="connsiteY6" fmla="*/ 901141 h 3158798"/>
              <a:gd name="connsiteX7" fmla="*/ 1530648 w 3869496"/>
              <a:gd name="connsiteY7" fmla="*/ 1054414 h 3158798"/>
              <a:gd name="connsiteX8" fmla="*/ 2022051 w 3869496"/>
              <a:gd name="connsiteY8" fmla="*/ 1393819 h 3158798"/>
              <a:gd name="connsiteX9" fmla="*/ 2872449 w 3869496"/>
              <a:gd name="connsiteY9" fmla="*/ 1930983 h 3158798"/>
              <a:gd name="connsiteX10" fmla="*/ 3184955 w 3869496"/>
              <a:gd name="connsiteY10" fmla="*/ 1957490 h 3158798"/>
              <a:gd name="connsiteX11" fmla="*/ 3526666 w 3869496"/>
              <a:gd name="connsiteY11" fmla="*/ 2336754 h 3158798"/>
              <a:gd name="connsiteX12" fmla="*/ 3716851 w 3869496"/>
              <a:gd name="connsiteY12" fmla="*/ 1854376 h 3158798"/>
              <a:gd name="connsiteX13" fmla="*/ 3281119 w 3869496"/>
              <a:gd name="connsiteY13" fmla="*/ 1803086 h 3158798"/>
              <a:gd name="connsiteX14" fmla="*/ 3242284 w 3869496"/>
              <a:gd name="connsiteY14" fmla="*/ 1188778 h 3158798"/>
              <a:gd name="connsiteX15" fmla="*/ 3478829 w 3869496"/>
              <a:gd name="connsiteY15" fmla="*/ 913399 h 3158798"/>
              <a:gd name="connsiteX16" fmla="*/ 2551342 w 3869496"/>
              <a:gd name="connsiteY16" fmla="*/ 908731 h 3158798"/>
              <a:gd name="connsiteX17" fmla="*/ 2516079 w 3869496"/>
              <a:gd name="connsiteY17" fmla="*/ 945708 h 3158798"/>
              <a:gd name="connsiteX18" fmla="*/ 3173905 w 3869496"/>
              <a:gd name="connsiteY18" fmla="*/ 941014 h 3158798"/>
              <a:gd name="connsiteX19" fmla="*/ 3172150 w 3869496"/>
              <a:gd name="connsiteY19" fmla="*/ 1318096 h 3158798"/>
              <a:gd name="connsiteX20" fmla="*/ 3701095 w 3869496"/>
              <a:gd name="connsiteY20" fmla="*/ 1326486 h 3158798"/>
              <a:gd name="connsiteX21" fmla="*/ 3863757 w 3869496"/>
              <a:gd name="connsiteY21" fmla="*/ 1273334 h 3158798"/>
              <a:gd name="connsiteX22" fmla="*/ 3535317 w 3869496"/>
              <a:gd name="connsiteY22" fmla="*/ 1499462 h 3158798"/>
              <a:gd name="connsiteX23" fmla="*/ 3186359 w 3869496"/>
              <a:gd name="connsiteY23" fmla="*/ 1828251 h 3158798"/>
              <a:gd name="connsiteX24" fmla="*/ 2790380 w 3869496"/>
              <a:gd name="connsiteY24" fmla="*/ 2212623 h 3158798"/>
              <a:gd name="connsiteX25" fmla="*/ 2677141 w 3869496"/>
              <a:gd name="connsiteY25" fmla="*/ 2829820 h 3158798"/>
              <a:gd name="connsiteX26" fmla="*/ 2453851 w 3869496"/>
              <a:gd name="connsiteY26" fmla="*/ 2948538 h 3158798"/>
              <a:gd name="connsiteX27" fmla="*/ 2303171 w 3869496"/>
              <a:gd name="connsiteY27" fmla="*/ 3158798 h 3158798"/>
              <a:gd name="connsiteX28" fmla="*/ 1897163 w 3869496"/>
              <a:gd name="connsiteY28" fmla="*/ 2512716 h 3158798"/>
              <a:gd name="connsiteX29" fmla="*/ 975139 w 3869496"/>
              <a:gd name="connsiteY29" fmla="*/ 944067 h 3158798"/>
              <a:gd name="connsiteX30" fmla="*/ 555784 w 3869496"/>
              <a:gd name="connsiteY30" fmla="*/ 1333398 h 3158798"/>
              <a:gd name="connsiteX31" fmla="*/ 741767 w 3869496"/>
              <a:gd name="connsiteY31" fmla="*/ 1779100 h 3158798"/>
              <a:gd name="connsiteX32" fmla="*/ 402162 w 3869496"/>
              <a:gd name="connsiteY32" fmla="*/ 2090294 h 3158798"/>
              <a:gd name="connsiteX33" fmla="*/ 1557672 w 3869496"/>
              <a:gd name="connsiteY33" fmla="*/ 2403725 h 3158798"/>
              <a:gd name="connsiteX34" fmla="*/ 502738 w 3869496"/>
              <a:gd name="connsiteY34" fmla="*/ 2640567 h 3158798"/>
              <a:gd name="connsiteX35" fmla="*/ 0 w 3869496"/>
              <a:gd name="connsiteY35" fmla="*/ 1987681 h 3158798"/>
              <a:gd name="connsiteX0" fmla="*/ 2745383 w 3869496"/>
              <a:gd name="connsiteY0" fmla="*/ 0 h 3160168"/>
              <a:gd name="connsiteX1" fmla="*/ 2238856 w 3869496"/>
              <a:gd name="connsiteY1" fmla="*/ 157835 h 3160168"/>
              <a:gd name="connsiteX2" fmla="*/ 1511941 w 3869496"/>
              <a:gd name="connsiteY2" fmla="*/ 152569 h 3160168"/>
              <a:gd name="connsiteX3" fmla="*/ 1363101 w 3869496"/>
              <a:gd name="connsiteY3" fmla="*/ 26504 h 3160168"/>
              <a:gd name="connsiteX4" fmla="*/ 1066307 w 3869496"/>
              <a:gd name="connsiteY4" fmla="*/ 168268 h 3160168"/>
              <a:gd name="connsiteX5" fmla="*/ 1304937 w 3869496"/>
              <a:gd name="connsiteY5" fmla="*/ 319814 h 3160168"/>
              <a:gd name="connsiteX6" fmla="*/ 1201506 w 3869496"/>
              <a:gd name="connsiteY6" fmla="*/ 901141 h 3160168"/>
              <a:gd name="connsiteX7" fmla="*/ 1530648 w 3869496"/>
              <a:gd name="connsiteY7" fmla="*/ 1054414 h 3160168"/>
              <a:gd name="connsiteX8" fmla="*/ 2022051 w 3869496"/>
              <a:gd name="connsiteY8" fmla="*/ 1393819 h 3160168"/>
              <a:gd name="connsiteX9" fmla="*/ 2872449 w 3869496"/>
              <a:gd name="connsiteY9" fmla="*/ 1930983 h 3160168"/>
              <a:gd name="connsiteX10" fmla="*/ 3184955 w 3869496"/>
              <a:gd name="connsiteY10" fmla="*/ 1957490 h 3160168"/>
              <a:gd name="connsiteX11" fmla="*/ 3526666 w 3869496"/>
              <a:gd name="connsiteY11" fmla="*/ 2336754 h 3160168"/>
              <a:gd name="connsiteX12" fmla="*/ 3716851 w 3869496"/>
              <a:gd name="connsiteY12" fmla="*/ 1854376 h 3160168"/>
              <a:gd name="connsiteX13" fmla="*/ 3281119 w 3869496"/>
              <a:gd name="connsiteY13" fmla="*/ 1803086 h 3160168"/>
              <a:gd name="connsiteX14" fmla="*/ 3242284 w 3869496"/>
              <a:gd name="connsiteY14" fmla="*/ 1188778 h 3160168"/>
              <a:gd name="connsiteX15" fmla="*/ 3478829 w 3869496"/>
              <a:gd name="connsiteY15" fmla="*/ 913399 h 3160168"/>
              <a:gd name="connsiteX16" fmla="*/ 2551342 w 3869496"/>
              <a:gd name="connsiteY16" fmla="*/ 908731 h 3160168"/>
              <a:gd name="connsiteX17" fmla="*/ 2516079 w 3869496"/>
              <a:gd name="connsiteY17" fmla="*/ 945708 h 3160168"/>
              <a:gd name="connsiteX18" fmla="*/ 3173905 w 3869496"/>
              <a:gd name="connsiteY18" fmla="*/ 941014 h 3160168"/>
              <a:gd name="connsiteX19" fmla="*/ 3172150 w 3869496"/>
              <a:gd name="connsiteY19" fmla="*/ 1318096 h 3160168"/>
              <a:gd name="connsiteX20" fmla="*/ 3701095 w 3869496"/>
              <a:gd name="connsiteY20" fmla="*/ 1326486 h 3160168"/>
              <a:gd name="connsiteX21" fmla="*/ 3863757 w 3869496"/>
              <a:gd name="connsiteY21" fmla="*/ 1273334 h 3160168"/>
              <a:gd name="connsiteX22" fmla="*/ 3535317 w 3869496"/>
              <a:gd name="connsiteY22" fmla="*/ 1499462 h 3160168"/>
              <a:gd name="connsiteX23" fmla="*/ 3186359 w 3869496"/>
              <a:gd name="connsiteY23" fmla="*/ 1828251 h 3160168"/>
              <a:gd name="connsiteX24" fmla="*/ 2790380 w 3869496"/>
              <a:gd name="connsiteY24" fmla="*/ 2212623 h 3160168"/>
              <a:gd name="connsiteX25" fmla="*/ 2677141 w 3869496"/>
              <a:gd name="connsiteY25" fmla="*/ 2829820 h 3160168"/>
              <a:gd name="connsiteX26" fmla="*/ 2453851 w 3869496"/>
              <a:gd name="connsiteY26" fmla="*/ 2948538 h 3160168"/>
              <a:gd name="connsiteX27" fmla="*/ 2303171 w 3869496"/>
              <a:gd name="connsiteY27" fmla="*/ 3158798 h 3160168"/>
              <a:gd name="connsiteX28" fmla="*/ 2225500 w 3869496"/>
              <a:gd name="connsiteY28" fmla="*/ 2894011 h 3160168"/>
              <a:gd name="connsiteX29" fmla="*/ 1897163 w 3869496"/>
              <a:gd name="connsiteY29" fmla="*/ 2512716 h 3160168"/>
              <a:gd name="connsiteX30" fmla="*/ 975139 w 3869496"/>
              <a:gd name="connsiteY30" fmla="*/ 944067 h 3160168"/>
              <a:gd name="connsiteX31" fmla="*/ 555784 w 3869496"/>
              <a:gd name="connsiteY31" fmla="*/ 1333398 h 3160168"/>
              <a:gd name="connsiteX32" fmla="*/ 741767 w 3869496"/>
              <a:gd name="connsiteY32" fmla="*/ 1779100 h 3160168"/>
              <a:gd name="connsiteX33" fmla="*/ 402162 w 3869496"/>
              <a:gd name="connsiteY33" fmla="*/ 2090294 h 3160168"/>
              <a:gd name="connsiteX34" fmla="*/ 1557672 w 3869496"/>
              <a:gd name="connsiteY34" fmla="*/ 2403725 h 3160168"/>
              <a:gd name="connsiteX35" fmla="*/ 502738 w 3869496"/>
              <a:gd name="connsiteY35" fmla="*/ 2640567 h 3160168"/>
              <a:gd name="connsiteX36" fmla="*/ 0 w 3869496"/>
              <a:gd name="connsiteY36" fmla="*/ 1987681 h 3160168"/>
              <a:gd name="connsiteX0" fmla="*/ 2745383 w 3869496"/>
              <a:gd name="connsiteY0" fmla="*/ 0 h 3160168"/>
              <a:gd name="connsiteX1" fmla="*/ 2238856 w 3869496"/>
              <a:gd name="connsiteY1" fmla="*/ 157835 h 3160168"/>
              <a:gd name="connsiteX2" fmla="*/ 1511941 w 3869496"/>
              <a:gd name="connsiteY2" fmla="*/ 152569 h 3160168"/>
              <a:gd name="connsiteX3" fmla="*/ 1363101 w 3869496"/>
              <a:gd name="connsiteY3" fmla="*/ 26504 h 3160168"/>
              <a:gd name="connsiteX4" fmla="*/ 1066307 w 3869496"/>
              <a:gd name="connsiteY4" fmla="*/ 168268 h 3160168"/>
              <a:gd name="connsiteX5" fmla="*/ 1304937 w 3869496"/>
              <a:gd name="connsiteY5" fmla="*/ 319814 h 3160168"/>
              <a:gd name="connsiteX6" fmla="*/ 1201506 w 3869496"/>
              <a:gd name="connsiteY6" fmla="*/ 901141 h 3160168"/>
              <a:gd name="connsiteX7" fmla="*/ 1530648 w 3869496"/>
              <a:gd name="connsiteY7" fmla="*/ 1054414 h 3160168"/>
              <a:gd name="connsiteX8" fmla="*/ 2022051 w 3869496"/>
              <a:gd name="connsiteY8" fmla="*/ 1393819 h 3160168"/>
              <a:gd name="connsiteX9" fmla="*/ 2872449 w 3869496"/>
              <a:gd name="connsiteY9" fmla="*/ 1930983 h 3160168"/>
              <a:gd name="connsiteX10" fmla="*/ 3184955 w 3869496"/>
              <a:gd name="connsiteY10" fmla="*/ 1957490 h 3160168"/>
              <a:gd name="connsiteX11" fmla="*/ 3526666 w 3869496"/>
              <a:gd name="connsiteY11" fmla="*/ 2336754 h 3160168"/>
              <a:gd name="connsiteX12" fmla="*/ 3716851 w 3869496"/>
              <a:gd name="connsiteY12" fmla="*/ 1854376 h 3160168"/>
              <a:gd name="connsiteX13" fmla="*/ 3281119 w 3869496"/>
              <a:gd name="connsiteY13" fmla="*/ 1803086 h 3160168"/>
              <a:gd name="connsiteX14" fmla="*/ 3242284 w 3869496"/>
              <a:gd name="connsiteY14" fmla="*/ 1188778 h 3160168"/>
              <a:gd name="connsiteX15" fmla="*/ 3478829 w 3869496"/>
              <a:gd name="connsiteY15" fmla="*/ 913399 h 3160168"/>
              <a:gd name="connsiteX16" fmla="*/ 2551342 w 3869496"/>
              <a:gd name="connsiteY16" fmla="*/ 908731 h 3160168"/>
              <a:gd name="connsiteX17" fmla="*/ 2516079 w 3869496"/>
              <a:gd name="connsiteY17" fmla="*/ 945708 h 3160168"/>
              <a:gd name="connsiteX18" fmla="*/ 3173905 w 3869496"/>
              <a:gd name="connsiteY18" fmla="*/ 941014 h 3160168"/>
              <a:gd name="connsiteX19" fmla="*/ 3172150 w 3869496"/>
              <a:gd name="connsiteY19" fmla="*/ 1318096 h 3160168"/>
              <a:gd name="connsiteX20" fmla="*/ 3701095 w 3869496"/>
              <a:gd name="connsiteY20" fmla="*/ 1326486 h 3160168"/>
              <a:gd name="connsiteX21" fmla="*/ 3863757 w 3869496"/>
              <a:gd name="connsiteY21" fmla="*/ 1273334 h 3160168"/>
              <a:gd name="connsiteX22" fmla="*/ 3535317 w 3869496"/>
              <a:gd name="connsiteY22" fmla="*/ 1499462 h 3160168"/>
              <a:gd name="connsiteX23" fmla="*/ 3186359 w 3869496"/>
              <a:gd name="connsiteY23" fmla="*/ 1828251 h 3160168"/>
              <a:gd name="connsiteX24" fmla="*/ 2790380 w 3869496"/>
              <a:gd name="connsiteY24" fmla="*/ 2212623 h 3160168"/>
              <a:gd name="connsiteX25" fmla="*/ 2677141 w 3869496"/>
              <a:gd name="connsiteY25" fmla="*/ 2829820 h 3160168"/>
              <a:gd name="connsiteX26" fmla="*/ 2453851 w 3869496"/>
              <a:gd name="connsiteY26" fmla="*/ 2948538 h 3160168"/>
              <a:gd name="connsiteX27" fmla="*/ 2303171 w 3869496"/>
              <a:gd name="connsiteY27" fmla="*/ 3158798 h 3160168"/>
              <a:gd name="connsiteX28" fmla="*/ 2193725 w 3869496"/>
              <a:gd name="connsiteY28" fmla="*/ 2911664 h 3160168"/>
              <a:gd name="connsiteX29" fmla="*/ 1897163 w 3869496"/>
              <a:gd name="connsiteY29" fmla="*/ 2512716 h 3160168"/>
              <a:gd name="connsiteX30" fmla="*/ 975139 w 3869496"/>
              <a:gd name="connsiteY30" fmla="*/ 944067 h 3160168"/>
              <a:gd name="connsiteX31" fmla="*/ 555784 w 3869496"/>
              <a:gd name="connsiteY31" fmla="*/ 1333398 h 3160168"/>
              <a:gd name="connsiteX32" fmla="*/ 741767 w 3869496"/>
              <a:gd name="connsiteY32" fmla="*/ 1779100 h 3160168"/>
              <a:gd name="connsiteX33" fmla="*/ 402162 w 3869496"/>
              <a:gd name="connsiteY33" fmla="*/ 2090294 h 3160168"/>
              <a:gd name="connsiteX34" fmla="*/ 1557672 w 3869496"/>
              <a:gd name="connsiteY34" fmla="*/ 2403725 h 3160168"/>
              <a:gd name="connsiteX35" fmla="*/ 502738 w 3869496"/>
              <a:gd name="connsiteY35" fmla="*/ 2640567 h 3160168"/>
              <a:gd name="connsiteX36" fmla="*/ 0 w 3869496"/>
              <a:gd name="connsiteY36" fmla="*/ 1987681 h 3160168"/>
              <a:gd name="connsiteX0" fmla="*/ 2745383 w 3869496"/>
              <a:gd name="connsiteY0" fmla="*/ 0 h 3485635"/>
              <a:gd name="connsiteX1" fmla="*/ 2238856 w 3869496"/>
              <a:gd name="connsiteY1" fmla="*/ 157835 h 3485635"/>
              <a:gd name="connsiteX2" fmla="*/ 1511941 w 3869496"/>
              <a:gd name="connsiteY2" fmla="*/ 152569 h 3485635"/>
              <a:gd name="connsiteX3" fmla="*/ 1363101 w 3869496"/>
              <a:gd name="connsiteY3" fmla="*/ 26504 h 3485635"/>
              <a:gd name="connsiteX4" fmla="*/ 1066307 w 3869496"/>
              <a:gd name="connsiteY4" fmla="*/ 168268 h 3485635"/>
              <a:gd name="connsiteX5" fmla="*/ 1304937 w 3869496"/>
              <a:gd name="connsiteY5" fmla="*/ 319814 h 3485635"/>
              <a:gd name="connsiteX6" fmla="*/ 1201506 w 3869496"/>
              <a:gd name="connsiteY6" fmla="*/ 901141 h 3485635"/>
              <a:gd name="connsiteX7" fmla="*/ 1530648 w 3869496"/>
              <a:gd name="connsiteY7" fmla="*/ 1054414 h 3485635"/>
              <a:gd name="connsiteX8" fmla="*/ 2022051 w 3869496"/>
              <a:gd name="connsiteY8" fmla="*/ 1393819 h 3485635"/>
              <a:gd name="connsiteX9" fmla="*/ 2872449 w 3869496"/>
              <a:gd name="connsiteY9" fmla="*/ 1930983 h 3485635"/>
              <a:gd name="connsiteX10" fmla="*/ 3184955 w 3869496"/>
              <a:gd name="connsiteY10" fmla="*/ 1957490 h 3485635"/>
              <a:gd name="connsiteX11" fmla="*/ 3526666 w 3869496"/>
              <a:gd name="connsiteY11" fmla="*/ 2336754 h 3485635"/>
              <a:gd name="connsiteX12" fmla="*/ 3716851 w 3869496"/>
              <a:gd name="connsiteY12" fmla="*/ 1854376 h 3485635"/>
              <a:gd name="connsiteX13" fmla="*/ 3281119 w 3869496"/>
              <a:gd name="connsiteY13" fmla="*/ 1803086 h 3485635"/>
              <a:gd name="connsiteX14" fmla="*/ 3242284 w 3869496"/>
              <a:gd name="connsiteY14" fmla="*/ 1188778 h 3485635"/>
              <a:gd name="connsiteX15" fmla="*/ 3478829 w 3869496"/>
              <a:gd name="connsiteY15" fmla="*/ 913399 h 3485635"/>
              <a:gd name="connsiteX16" fmla="*/ 2551342 w 3869496"/>
              <a:gd name="connsiteY16" fmla="*/ 908731 h 3485635"/>
              <a:gd name="connsiteX17" fmla="*/ 2516079 w 3869496"/>
              <a:gd name="connsiteY17" fmla="*/ 945708 h 3485635"/>
              <a:gd name="connsiteX18" fmla="*/ 3173905 w 3869496"/>
              <a:gd name="connsiteY18" fmla="*/ 941014 h 3485635"/>
              <a:gd name="connsiteX19" fmla="*/ 3172150 w 3869496"/>
              <a:gd name="connsiteY19" fmla="*/ 1318096 h 3485635"/>
              <a:gd name="connsiteX20" fmla="*/ 3701095 w 3869496"/>
              <a:gd name="connsiteY20" fmla="*/ 1326486 h 3485635"/>
              <a:gd name="connsiteX21" fmla="*/ 3863757 w 3869496"/>
              <a:gd name="connsiteY21" fmla="*/ 1273334 h 3485635"/>
              <a:gd name="connsiteX22" fmla="*/ 3535317 w 3869496"/>
              <a:gd name="connsiteY22" fmla="*/ 1499462 h 3485635"/>
              <a:gd name="connsiteX23" fmla="*/ 3186359 w 3869496"/>
              <a:gd name="connsiteY23" fmla="*/ 1828251 h 3485635"/>
              <a:gd name="connsiteX24" fmla="*/ 2790380 w 3869496"/>
              <a:gd name="connsiteY24" fmla="*/ 2212623 h 3485635"/>
              <a:gd name="connsiteX25" fmla="*/ 2677141 w 3869496"/>
              <a:gd name="connsiteY25" fmla="*/ 2829820 h 3485635"/>
              <a:gd name="connsiteX26" fmla="*/ 2453851 w 3869496"/>
              <a:gd name="connsiteY26" fmla="*/ 2948538 h 3485635"/>
              <a:gd name="connsiteX27" fmla="*/ 2303171 w 3869496"/>
              <a:gd name="connsiteY27" fmla="*/ 3158798 h 3485635"/>
              <a:gd name="connsiteX28" fmla="*/ 2193725 w 3869496"/>
              <a:gd name="connsiteY28" fmla="*/ 2911664 h 3485635"/>
              <a:gd name="connsiteX29" fmla="*/ 1819492 w 3869496"/>
              <a:gd name="connsiteY29" fmla="*/ 3420055 h 3485635"/>
              <a:gd name="connsiteX30" fmla="*/ 975139 w 3869496"/>
              <a:gd name="connsiteY30" fmla="*/ 944067 h 3485635"/>
              <a:gd name="connsiteX31" fmla="*/ 555784 w 3869496"/>
              <a:gd name="connsiteY31" fmla="*/ 1333398 h 3485635"/>
              <a:gd name="connsiteX32" fmla="*/ 741767 w 3869496"/>
              <a:gd name="connsiteY32" fmla="*/ 1779100 h 3485635"/>
              <a:gd name="connsiteX33" fmla="*/ 402162 w 3869496"/>
              <a:gd name="connsiteY33" fmla="*/ 2090294 h 3485635"/>
              <a:gd name="connsiteX34" fmla="*/ 1557672 w 3869496"/>
              <a:gd name="connsiteY34" fmla="*/ 2403725 h 3485635"/>
              <a:gd name="connsiteX35" fmla="*/ 502738 w 3869496"/>
              <a:gd name="connsiteY35" fmla="*/ 2640567 h 3485635"/>
              <a:gd name="connsiteX36" fmla="*/ 0 w 3869496"/>
              <a:gd name="connsiteY36" fmla="*/ 1987681 h 3485635"/>
              <a:gd name="connsiteX0" fmla="*/ 2745383 w 3869496"/>
              <a:gd name="connsiteY0" fmla="*/ 0 h 3420055"/>
              <a:gd name="connsiteX1" fmla="*/ 2238856 w 3869496"/>
              <a:gd name="connsiteY1" fmla="*/ 157835 h 3420055"/>
              <a:gd name="connsiteX2" fmla="*/ 1511941 w 3869496"/>
              <a:gd name="connsiteY2" fmla="*/ 152569 h 3420055"/>
              <a:gd name="connsiteX3" fmla="*/ 1363101 w 3869496"/>
              <a:gd name="connsiteY3" fmla="*/ 26504 h 3420055"/>
              <a:gd name="connsiteX4" fmla="*/ 1066307 w 3869496"/>
              <a:gd name="connsiteY4" fmla="*/ 168268 h 3420055"/>
              <a:gd name="connsiteX5" fmla="*/ 1304937 w 3869496"/>
              <a:gd name="connsiteY5" fmla="*/ 319814 h 3420055"/>
              <a:gd name="connsiteX6" fmla="*/ 1201506 w 3869496"/>
              <a:gd name="connsiteY6" fmla="*/ 901141 h 3420055"/>
              <a:gd name="connsiteX7" fmla="*/ 1530648 w 3869496"/>
              <a:gd name="connsiteY7" fmla="*/ 1054414 h 3420055"/>
              <a:gd name="connsiteX8" fmla="*/ 2022051 w 3869496"/>
              <a:gd name="connsiteY8" fmla="*/ 1393819 h 3420055"/>
              <a:gd name="connsiteX9" fmla="*/ 2872449 w 3869496"/>
              <a:gd name="connsiteY9" fmla="*/ 1930983 h 3420055"/>
              <a:gd name="connsiteX10" fmla="*/ 3184955 w 3869496"/>
              <a:gd name="connsiteY10" fmla="*/ 1957490 h 3420055"/>
              <a:gd name="connsiteX11" fmla="*/ 3526666 w 3869496"/>
              <a:gd name="connsiteY11" fmla="*/ 2336754 h 3420055"/>
              <a:gd name="connsiteX12" fmla="*/ 3716851 w 3869496"/>
              <a:gd name="connsiteY12" fmla="*/ 1854376 h 3420055"/>
              <a:gd name="connsiteX13" fmla="*/ 3281119 w 3869496"/>
              <a:gd name="connsiteY13" fmla="*/ 1803086 h 3420055"/>
              <a:gd name="connsiteX14" fmla="*/ 3242284 w 3869496"/>
              <a:gd name="connsiteY14" fmla="*/ 1188778 h 3420055"/>
              <a:gd name="connsiteX15" fmla="*/ 3478829 w 3869496"/>
              <a:gd name="connsiteY15" fmla="*/ 913399 h 3420055"/>
              <a:gd name="connsiteX16" fmla="*/ 2551342 w 3869496"/>
              <a:gd name="connsiteY16" fmla="*/ 908731 h 3420055"/>
              <a:gd name="connsiteX17" fmla="*/ 2516079 w 3869496"/>
              <a:gd name="connsiteY17" fmla="*/ 945708 h 3420055"/>
              <a:gd name="connsiteX18" fmla="*/ 3173905 w 3869496"/>
              <a:gd name="connsiteY18" fmla="*/ 941014 h 3420055"/>
              <a:gd name="connsiteX19" fmla="*/ 3172150 w 3869496"/>
              <a:gd name="connsiteY19" fmla="*/ 1318096 h 3420055"/>
              <a:gd name="connsiteX20" fmla="*/ 3701095 w 3869496"/>
              <a:gd name="connsiteY20" fmla="*/ 1326486 h 3420055"/>
              <a:gd name="connsiteX21" fmla="*/ 3863757 w 3869496"/>
              <a:gd name="connsiteY21" fmla="*/ 1273334 h 3420055"/>
              <a:gd name="connsiteX22" fmla="*/ 3535317 w 3869496"/>
              <a:gd name="connsiteY22" fmla="*/ 1499462 h 3420055"/>
              <a:gd name="connsiteX23" fmla="*/ 3186359 w 3869496"/>
              <a:gd name="connsiteY23" fmla="*/ 1828251 h 3420055"/>
              <a:gd name="connsiteX24" fmla="*/ 2790380 w 3869496"/>
              <a:gd name="connsiteY24" fmla="*/ 2212623 h 3420055"/>
              <a:gd name="connsiteX25" fmla="*/ 2677141 w 3869496"/>
              <a:gd name="connsiteY25" fmla="*/ 2829820 h 3420055"/>
              <a:gd name="connsiteX26" fmla="*/ 2453851 w 3869496"/>
              <a:gd name="connsiteY26" fmla="*/ 2948538 h 3420055"/>
              <a:gd name="connsiteX27" fmla="*/ 2303171 w 3869496"/>
              <a:gd name="connsiteY27" fmla="*/ 3158798 h 3420055"/>
              <a:gd name="connsiteX28" fmla="*/ 2193725 w 3869496"/>
              <a:gd name="connsiteY28" fmla="*/ 2911664 h 3420055"/>
              <a:gd name="connsiteX29" fmla="*/ 1819492 w 3869496"/>
              <a:gd name="connsiteY29" fmla="*/ 3420055 h 3420055"/>
              <a:gd name="connsiteX30" fmla="*/ 975139 w 3869496"/>
              <a:gd name="connsiteY30" fmla="*/ 944067 h 3420055"/>
              <a:gd name="connsiteX31" fmla="*/ 555784 w 3869496"/>
              <a:gd name="connsiteY31" fmla="*/ 1333398 h 3420055"/>
              <a:gd name="connsiteX32" fmla="*/ 741767 w 3869496"/>
              <a:gd name="connsiteY32" fmla="*/ 1779100 h 3420055"/>
              <a:gd name="connsiteX33" fmla="*/ 402162 w 3869496"/>
              <a:gd name="connsiteY33" fmla="*/ 2090294 h 3420055"/>
              <a:gd name="connsiteX34" fmla="*/ 1557672 w 3869496"/>
              <a:gd name="connsiteY34" fmla="*/ 2403725 h 3420055"/>
              <a:gd name="connsiteX35" fmla="*/ 502738 w 3869496"/>
              <a:gd name="connsiteY35" fmla="*/ 2640567 h 3420055"/>
              <a:gd name="connsiteX36" fmla="*/ 0 w 3869496"/>
              <a:gd name="connsiteY36" fmla="*/ 1987681 h 3420055"/>
              <a:gd name="connsiteX0" fmla="*/ 2745383 w 3869496"/>
              <a:gd name="connsiteY0" fmla="*/ 0 h 3420055"/>
              <a:gd name="connsiteX1" fmla="*/ 2238856 w 3869496"/>
              <a:gd name="connsiteY1" fmla="*/ 157835 h 3420055"/>
              <a:gd name="connsiteX2" fmla="*/ 1511941 w 3869496"/>
              <a:gd name="connsiteY2" fmla="*/ 152569 h 3420055"/>
              <a:gd name="connsiteX3" fmla="*/ 1363101 w 3869496"/>
              <a:gd name="connsiteY3" fmla="*/ 26504 h 3420055"/>
              <a:gd name="connsiteX4" fmla="*/ 1066307 w 3869496"/>
              <a:gd name="connsiteY4" fmla="*/ 168268 h 3420055"/>
              <a:gd name="connsiteX5" fmla="*/ 1304937 w 3869496"/>
              <a:gd name="connsiteY5" fmla="*/ 319814 h 3420055"/>
              <a:gd name="connsiteX6" fmla="*/ 1201506 w 3869496"/>
              <a:gd name="connsiteY6" fmla="*/ 901141 h 3420055"/>
              <a:gd name="connsiteX7" fmla="*/ 1530648 w 3869496"/>
              <a:gd name="connsiteY7" fmla="*/ 1054414 h 3420055"/>
              <a:gd name="connsiteX8" fmla="*/ 2022051 w 3869496"/>
              <a:gd name="connsiteY8" fmla="*/ 1393819 h 3420055"/>
              <a:gd name="connsiteX9" fmla="*/ 2872449 w 3869496"/>
              <a:gd name="connsiteY9" fmla="*/ 1930983 h 3420055"/>
              <a:gd name="connsiteX10" fmla="*/ 3184955 w 3869496"/>
              <a:gd name="connsiteY10" fmla="*/ 1957490 h 3420055"/>
              <a:gd name="connsiteX11" fmla="*/ 3526666 w 3869496"/>
              <a:gd name="connsiteY11" fmla="*/ 2336754 h 3420055"/>
              <a:gd name="connsiteX12" fmla="*/ 3716851 w 3869496"/>
              <a:gd name="connsiteY12" fmla="*/ 1854376 h 3420055"/>
              <a:gd name="connsiteX13" fmla="*/ 3281119 w 3869496"/>
              <a:gd name="connsiteY13" fmla="*/ 1803086 h 3420055"/>
              <a:gd name="connsiteX14" fmla="*/ 3242284 w 3869496"/>
              <a:gd name="connsiteY14" fmla="*/ 1188778 h 3420055"/>
              <a:gd name="connsiteX15" fmla="*/ 3478829 w 3869496"/>
              <a:gd name="connsiteY15" fmla="*/ 913399 h 3420055"/>
              <a:gd name="connsiteX16" fmla="*/ 2551342 w 3869496"/>
              <a:gd name="connsiteY16" fmla="*/ 908731 h 3420055"/>
              <a:gd name="connsiteX17" fmla="*/ 2516079 w 3869496"/>
              <a:gd name="connsiteY17" fmla="*/ 945708 h 3420055"/>
              <a:gd name="connsiteX18" fmla="*/ 3173905 w 3869496"/>
              <a:gd name="connsiteY18" fmla="*/ 941014 h 3420055"/>
              <a:gd name="connsiteX19" fmla="*/ 3172150 w 3869496"/>
              <a:gd name="connsiteY19" fmla="*/ 1318096 h 3420055"/>
              <a:gd name="connsiteX20" fmla="*/ 3701095 w 3869496"/>
              <a:gd name="connsiteY20" fmla="*/ 1326486 h 3420055"/>
              <a:gd name="connsiteX21" fmla="*/ 3863757 w 3869496"/>
              <a:gd name="connsiteY21" fmla="*/ 1273334 h 3420055"/>
              <a:gd name="connsiteX22" fmla="*/ 3535317 w 3869496"/>
              <a:gd name="connsiteY22" fmla="*/ 1499462 h 3420055"/>
              <a:gd name="connsiteX23" fmla="*/ 3186359 w 3869496"/>
              <a:gd name="connsiteY23" fmla="*/ 1828251 h 3420055"/>
              <a:gd name="connsiteX24" fmla="*/ 2790380 w 3869496"/>
              <a:gd name="connsiteY24" fmla="*/ 2212623 h 3420055"/>
              <a:gd name="connsiteX25" fmla="*/ 2677141 w 3869496"/>
              <a:gd name="connsiteY25" fmla="*/ 2829820 h 3420055"/>
              <a:gd name="connsiteX26" fmla="*/ 2453851 w 3869496"/>
              <a:gd name="connsiteY26" fmla="*/ 2948538 h 3420055"/>
              <a:gd name="connsiteX27" fmla="*/ 2303171 w 3869496"/>
              <a:gd name="connsiteY27" fmla="*/ 3158798 h 3420055"/>
              <a:gd name="connsiteX28" fmla="*/ 2193725 w 3869496"/>
              <a:gd name="connsiteY28" fmla="*/ 2911664 h 3420055"/>
              <a:gd name="connsiteX29" fmla="*/ 1819492 w 3869496"/>
              <a:gd name="connsiteY29" fmla="*/ 3420055 h 3420055"/>
              <a:gd name="connsiteX30" fmla="*/ 975139 w 3869496"/>
              <a:gd name="connsiteY30" fmla="*/ 944067 h 3420055"/>
              <a:gd name="connsiteX31" fmla="*/ 555784 w 3869496"/>
              <a:gd name="connsiteY31" fmla="*/ 1333398 h 3420055"/>
              <a:gd name="connsiteX32" fmla="*/ 741767 w 3869496"/>
              <a:gd name="connsiteY32" fmla="*/ 1779100 h 3420055"/>
              <a:gd name="connsiteX33" fmla="*/ 402162 w 3869496"/>
              <a:gd name="connsiteY33" fmla="*/ 2090294 h 3420055"/>
              <a:gd name="connsiteX34" fmla="*/ 1557672 w 3869496"/>
              <a:gd name="connsiteY34" fmla="*/ 2403725 h 3420055"/>
              <a:gd name="connsiteX35" fmla="*/ 502738 w 3869496"/>
              <a:gd name="connsiteY35" fmla="*/ 2640567 h 3420055"/>
              <a:gd name="connsiteX36" fmla="*/ 0 w 3869496"/>
              <a:gd name="connsiteY36" fmla="*/ 1987681 h 3420055"/>
              <a:gd name="connsiteX0" fmla="*/ 2745383 w 3869496"/>
              <a:gd name="connsiteY0" fmla="*/ 0 h 3420055"/>
              <a:gd name="connsiteX1" fmla="*/ 2238856 w 3869496"/>
              <a:gd name="connsiteY1" fmla="*/ 157835 h 3420055"/>
              <a:gd name="connsiteX2" fmla="*/ 1511941 w 3869496"/>
              <a:gd name="connsiteY2" fmla="*/ 152569 h 3420055"/>
              <a:gd name="connsiteX3" fmla="*/ 1363101 w 3869496"/>
              <a:gd name="connsiteY3" fmla="*/ 26504 h 3420055"/>
              <a:gd name="connsiteX4" fmla="*/ 1066307 w 3869496"/>
              <a:gd name="connsiteY4" fmla="*/ 168268 h 3420055"/>
              <a:gd name="connsiteX5" fmla="*/ 1304937 w 3869496"/>
              <a:gd name="connsiteY5" fmla="*/ 319814 h 3420055"/>
              <a:gd name="connsiteX6" fmla="*/ 1201506 w 3869496"/>
              <a:gd name="connsiteY6" fmla="*/ 901141 h 3420055"/>
              <a:gd name="connsiteX7" fmla="*/ 1530648 w 3869496"/>
              <a:gd name="connsiteY7" fmla="*/ 1054414 h 3420055"/>
              <a:gd name="connsiteX8" fmla="*/ 2022051 w 3869496"/>
              <a:gd name="connsiteY8" fmla="*/ 1393819 h 3420055"/>
              <a:gd name="connsiteX9" fmla="*/ 2872449 w 3869496"/>
              <a:gd name="connsiteY9" fmla="*/ 1930983 h 3420055"/>
              <a:gd name="connsiteX10" fmla="*/ 3184955 w 3869496"/>
              <a:gd name="connsiteY10" fmla="*/ 1957490 h 3420055"/>
              <a:gd name="connsiteX11" fmla="*/ 3526666 w 3869496"/>
              <a:gd name="connsiteY11" fmla="*/ 2336754 h 3420055"/>
              <a:gd name="connsiteX12" fmla="*/ 3716851 w 3869496"/>
              <a:gd name="connsiteY12" fmla="*/ 1854376 h 3420055"/>
              <a:gd name="connsiteX13" fmla="*/ 3281119 w 3869496"/>
              <a:gd name="connsiteY13" fmla="*/ 1803086 h 3420055"/>
              <a:gd name="connsiteX14" fmla="*/ 3242284 w 3869496"/>
              <a:gd name="connsiteY14" fmla="*/ 1188778 h 3420055"/>
              <a:gd name="connsiteX15" fmla="*/ 3478829 w 3869496"/>
              <a:gd name="connsiteY15" fmla="*/ 913399 h 3420055"/>
              <a:gd name="connsiteX16" fmla="*/ 2551342 w 3869496"/>
              <a:gd name="connsiteY16" fmla="*/ 908731 h 3420055"/>
              <a:gd name="connsiteX17" fmla="*/ 2516079 w 3869496"/>
              <a:gd name="connsiteY17" fmla="*/ 945708 h 3420055"/>
              <a:gd name="connsiteX18" fmla="*/ 3173905 w 3869496"/>
              <a:gd name="connsiteY18" fmla="*/ 941014 h 3420055"/>
              <a:gd name="connsiteX19" fmla="*/ 3172150 w 3869496"/>
              <a:gd name="connsiteY19" fmla="*/ 1318096 h 3420055"/>
              <a:gd name="connsiteX20" fmla="*/ 3701095 w 3869496"/>
              <a:gd name="connsiteY20" fmla="*/ 1326486 h 3420055"/>
              <a:gd name="connsiteX21" fmla="*/ 3863757 w 3869496"/>
              <a:gd name="connsiteY21" fmla="*/ 1273334 h 3420055"/>
              <a:gd name="connsiteX22" fmla="*/ 3535317 w 3869496"/>
              <a:gd name="connsiteY22" fmla="*/ 1499462 h 3420055"/>
              <a:gd name="connsiteX23" fmla="*/ 3186359 w 3869496"/>
              <a:gd name="connsiteY23" fmla="*/ 1828251 h 3420055"/>
              <a:gd name="connsiteX24" fmla="*/ 2790380 w 3869496"/>
              <a:gd name="connsiteY24" fmla="*/ 2212623 h 3420055"/>
              <a:gd name="connsiteX25" fmla="*/ 2677141 w 3869496"/>
              <a:gd name="connsiteY25" fmla="*/ 2829820 h 3420055"/>
              <a:gd name="connsiteX26" fmla="*/ 2453851 w 3869496"/>
              <a:gd name="connsiteY26" fmla="*/ 2948538 h 3420055"/>
              <a:gd name="connsiteX27" fmla="*/ 2303171 w 3869496"/>
              <a:gd name="connsiteY27" fmla="*/ 3158798 h 3420055"/>
              <a:gd name="connsiteX28" fmla="*/ 2193725 w 3869496"/>
              <a:gd name="connsiteY28" fmla="*/ 2911664 h 3420055"/>
              <a:gd name="connsiteX29" fmla="*/ 1819492 w 3869496"/>
              <a:gd name="connsiteY29" fmla="*/ 3420055 h 3420055"/>
              <a:gd name="connsiteX30" fmla="*/ 975139 w 3869496"/>
              <a:gd name="connsiteY30" fmla="*/ 944067 h 3420055"/>
              <a:gd name="connsiteX31" fmla="*/ 555784 w 3869496"/>
              <a:gd name="connsiteY31" fmla="*/ 1333398 h 3420055"/>
              <a:gd name="connsiteX32" fmla="*/ 741767 w 3869496"/>
              <a:gd name="connsiteY32" fmla="*/ 1779100 h 3420055"/>
              <a:gd name="connsiteX33" fmla="*/ 402162 w 3869496"/>
              <a:gd name="connsiteY33" fmla="*/ 2090294 h 3420055"/>
              <a:gd name="connsiteX34" fmla="*/ 1557672 w 3869496"/>
              <a:gd name="connsiteY34" fmla="*/ 2403725 h 3420055"/>
              <a:gd name="connsiteX35" fmla="*/ 502738 w 3869496"/>
              <a:gd name="connsiteY35" fmla="*/ 2640567 h 3420055"/>
              <a:gd name="connsiteX36" fmla="*/ 0 w 3869496"/>
              <a:gd name="connsiteY36" fmla="*/ 1987681 h 3420055"/>
              <a:gd name="connsiteX0" fmla="*/ 2745383 w 3869496"/>
              <a:gd name="connsiteY0" fmla="*/ 0 h 3420055"/>
              <a:gd name="connsiteX1" fmla="*/ 2238856 w 3869496"/>
              <a:gd name="connsiteY1" fmla="*/ 157835 h 3420055"/>
              <a:gd name="connsiteX2" fmla="*/ 1511941 w 3869496"/>
              <a:gd name="connsiteY2" fmla="*/ 152569 h 3420055"/>
              <a:gd name="connsiteX3" fmla="*/ 1363101 w 3869496"/>
              <a:gd name="connsiteY3" fmla="*/ 26504 h 3420055"/>
              <a:gd name="connsiteX4" fmla="*/ 1066307 w 3869496"/>
              <a:gd name="connsiteY4" fmla="*/ 168268 h 3420055"/>
              <a:gd name="connsiteX5" fmla="*/ 1304937 w 3869496"/>
              <a:gd name="connsiteY5" fmla="*/ 319814 h 3420055"/>
              <a:gd name="connsiteX6" fmla="*/ 1201506 w 3869496"/>
              <a:gd name="connsiteY6" fmla="*/ 901141 h 3420055"/>
              <a:gd name="connsiteX7" fmla="*/ 1530648 w 3869496"/>
              <a:gd name="connsiteY7" fmla="*/ 1054414 h 3420055"/>
              <a:gd name="connsiteX8" fmla="*/ 2022051 w 3869496"/>
              <a:gd name="connsiteY8" fmla="*/ 1393819 h 3420055"/>
              <a:gd name="connsiteX9" fmla="*/ 2872449 w 3869496"/>
              <a:gd name="connsiteY9" fmla="*/ 1930983 h 3420055"/>
              <a:gd name="connsiteX10" fmla="*/ 3184955 w 3869496"/>
              <a:gd name="connsiteY10" fmla="*/ 1957490 h 3420055"/>
              <a:gd name="connsiteX11" fmla="*/ 3526666 w 3869496"/>
              <a:gd name="connsiteY11" fmla="*/ 2336754 h 3420055"/>
              <a:gd name="connsiteX12" fmla="*/ 3716851 w 3869496"/>
              <a:gd name="connsiteY12" fmla="*/ 1854376 h 3420055"/>
              <a:gd name="connsiteX13" fmla="*/ 3281119 w 3869496"/>
              <a:gd name="connsiteY13" fmla="*/ 1803086 h 3420055"/>
              <a:gd name="connsiteX14" fmla="*/ 3242284 w 3869496"/>
              <a:gd name="connsiteY14" fmla="*/ 1188778 h 3420055"/>
              <a:gd name="connsiteX15" fmla="*/ 3478829 w 3869496"/>
              <a:gd name="connsiteY15" fmla="*/ 913399 h 3420055"/>
              <a:gd name="connsiteX16" fmla="*/ 2551342 w 3869496"/>
              <a:gd name="connsiteY16" fmla="*/ 908731 h 3420055"/>
              <a:gd name="connsiteX17" fmla="*/ 2516079 w 3869496"/>
              <a:gd name="connsiteY17" fmla="*/ 945708 h 3420055"/>
              <a:gd name="connsiteX18" fmla="*/ 3173905 w 3869496"/>
              <a:gd name="connsiteY18" fmla="*/ 941014 h 3420055"/>
              <a:gd name="connsiteX19" fmla="*/ 3172150 w 3869496"/>
              <a:gd name="connsiteY19" fmla="*/ 1318096 h 3420055"/>
              <a:gd name="connsiteX20" fmla="*/ 3701095 w 3869496"/>
              <a:gd name="connsiteY20" fmla="*/ 1326486 h 3420055"/>
              <a:gd name="connsiteX21" fmla="*/ 3863757 w 3869496"/>
              <a:gd name="connsiteY21" fmla="*/ 1273334 h 3420055"/>
              <a:gd name="connsiteX22" fmla="*/ 3535317 w 3869496"/>
              <a:gd name="connsiteY22" fmla="*/ 1499462 h 3420055"/>
              <a:gd name="connsiteX23" fmla="*/ 3186359 w 3869496"/>
              <a:gd name="connsiteY23" fmla="*/ 1828251 h 3420055"/>
              <a:gd name="connsiteX24" fmla="*/ 2790380 w 3869496"/>
              <a:gd name="connsiteY24" fmla="*/ 2212623 h 3420055"/>
              <a:gd name="connsiteX25" fmla="*/ 2677141 w 3869496"/>
              <a:gd name="connsiteY25" fmla="*/ 2829820 h 3420055"/>
              <a:gd name="connsiteX26" fmla="*/ 2453851 w 3869496"/>
              <a:gd name="connsiteY26" fmla="*/ 2948538 h 3420055"/>
              <a:gd name="connsiteX27" fmla="*/ 2303171 w 3869496"/>
              <a:gd name="connsiteY27" fmla="*/ 3158798 h 3420055"/>
              <a:gd name="connsiteX28" fmla="*/ 2193725 w 3869496"/>
              <a:gd name="connsiteY28" fmla="*/ 2911664 h 3420055"/>
              <a:gd name="connsiteX29" fmla="*/ 1819492 w 3869496"/>
              <a:gd name="connsiteY29" fmla="*/ 3420055 h 3420055"/>
              <a:gd name="connsiteX30" fmla="*/ 975139 w 3869496"/>
              <a:gd name="connsiteY30" fmla="*/ 944067 h 3420055"/>
              <a:gd name="connsiteX31" fmla="*/ 555784 w 3869496"/>
              <a:gd name="connsiteY31" fmla="*/ 1333398 h 3420055"/>
              <a:gd name="connsiteX32" fmla="*/ 741767 w 3869496"/>
              <a:gd name="connsiteY32" fmla="*/ 1779100 h 3420055"/>
              <a:gd name="connsiteX33" fmla="*/ 402162 w 3869496"/>
              <a:gd name="connsiteY33" fmla="*/ 2090294 h 3420055"/>
              <a:gd name="connsiteX34" fmla="*/ 1557672 w 3869496"/>
              <a:gd name="connsiteY34" fmla="*/ 2403725 h 3420055"/>
              <a:gd name="connsiteX35" fmla="*/ 502738 w 3869496"/>
              <a:gd name="connsiteY35" fmla="*/ 2640567 h 3420055"/>
              <a:gd name="connsiteX36" fmla="*/ 0 w 3869496"/>
              <a:gd name="connsiteY36" fmla="*/ 1987681 h 3420055"/>
              <a:gd name="connsiteX0" fmla="*/ 2745383 w 3869496"/>
              <a:gd name="connsiteY0" fmla="*/ 0 h 3600581"/>
              <a:gd name="connsiteX1" fmla="*/ 2238856 w 3869496"/>
              <a:gd name="connsiteY1" fmla="*/ 157835 h 3600581"/>
              <a:gd name="connsiteX2" fmla="*/ 1511941 w 3869496"/>
              <a:gd name="connsiteY2" fmla="*/ 152569 h 3600581"/>
              <a:gd name="connsiteX3" fmla="*/ 1363101 w 3869496"/>
              <a:gd name="connsiteY3" fmla="*/ 26504 h 3600581"/>
              <a:gd name="connsiteX4" fmla="*/ 1066307 w 3869496"/>
              <a:gd name="connsiteY4" fmla="*/ 168268 h 3600581"/>
              <a:gd name="connsiteX5" fmla="*/ 1304937 w 3869496"/>
              <a:gd name="connsiteY5" fmla="*/ 319814 h 3600581"/>
              <a:gd name="connsiteX6" fmla="*/ 1201506 w 3869496"/>
              <a:gd name="connsiteY6" fmla="*/ 901141 h 3600581"/>
              <a:gd name="connsiteX7" fmla="*/ 1530648 w 3869496"/>
              <a:gd name="connsiteY7" fmla="*/ 1054414 h 3600581"/>
              <a:gd name="connsiteX8" fmla="*/ 2022051 w 3869496"/>
              <a:gd name="connsiteY8" fmla="*/ 1393819 h 3600581"/>
              <a:gd name="connsiteX9" fmla="*/ 2872449 w 3869496"/>
              <a:gd name="connsiteY9" fmla="*/ 1930983 h 3600581"/>
              <a:gd name="connsiteX10" fmla="*/ 3184955 w 3869496"/>
              <a:gd name="connsiteY10" fmla="*/ 1957490 h 3600581"/>
              <a:gd name="connsiteX11" fmla="*/ 3526666 w 3869496"/>
              <a:gd name="connsiteY11" fmla="*/ 2336754 h 3600581"/>
              <a:gd name="connsiteX12" fmla="*/ 3716851 w 3869496"/>
              <a:gd name="connsiteY12" fmla="*/ 1854376 h 3600581"/>
              <a:gd name="connsiteX13" fmla="*/ 3281119 w 3869496"/>
              <a:gd name="connsiteY13" fmla="*/ 1803086 h 3600581"/>
              <a:gd name="connsiteX14" fmla="*/ 3242284 w 3869496"/>
              <a:gd name="connsiteY14" fmla="*/ 1188778 h 3600581"/>
              <a:gd name="connsiteX15" fmla="*/ 3478829 w 3869496"/>
              <a:gd name="connsiteY15" fmla="*/ 913399 h 3600581"/>
              <a:gd name="connsiteX16" fmla="*/ 2551342 w 3869496"/>
              <a:gd name="connsiteY16" fmla="*/ 908731 h 3600581"/>
              <a:gd name="connsiteX17" fmla="*/ 2516079 w 3869496"/>
              <a:gd name="connsiteY17" fmla="*/ 945708 h 3600581"/>
              <a:gd name="connsiteX18" fmla="*/ 3173905 w 3869496"/>
              <a:gd name="connsiteY18" fmla="*/ 941014 h 3600581"/>
              <a:gd name="connsiteX19" fmla="*/ 3172150 w 3869496"/>
              <a:gd name="connsiteY19" fmla="*/ 1318096 h 3600581"/>
              <a:gd name="connsiteX20" fmla="*/ 3701095 w 3869496"/>
              <a:gd name="connsiteY20" fmla="*/ 1326486 h 3600581"/>
              <a:gd name="connsiteX21" fmla="*/ 3863757 w 3869496"/>
              <a:gd name="connsiteY21" fmla="*/ 1273334 h 3600581"/>
              <a:gd name="connsiteX22" fmla="*/ 3535317 w 3869496"/>
              <a:gd name="connsiteY22" fmla="*/ 1499462 h 3600581"/>
              <a:gd name="connsiteX23" fmla="*/ 3186359 w 3869496"/>
              <a:gd name="connsiteY23" fmla="*/ 1828251 h 3600581"/>
              <a:gd name="connsiteX24" fmla="*/ 2790380 w 3869496"/>
              <a:gd name="connsiteY24" fmla="*/ 2212623 h 3600581"/>
              <a:gd name="connsiteX25" fmla="*/ 2677141 w 3869496"/>
              <a:gd name="connsiteY25" fmla="*/ 2829820 h 3600581"/>
              <a:gd name="connsiteX26" fmla="*/ 2453851 w 3869496"/>
              <a:gd name="connsiteY26" fmla="*/ 2948538 h 3600581"/>
              <a:gd name="connsiteX27" fmla="*/ 2303171 w 3869496"/>
              <a:gd name="connsiteY27" fmla="*/ 3158798 h 3600581"/>
              <a:gd name="connsiteX28" fmla="*/ 2193725 w 3869496"/>
              <a:gd name="connsiteY28" fmla="*/ 2911664 h 3600581"/>
              <a:gd name="connsiteX29" fmla="*/ 1819492 w 3869496"/>
              <a:gd name="connsiteY29" fmla="*/ 3420055 h 3600581"/>
              <a:gd name="connsiteX30" fmla="*/ 1632376 w 3869496"/>
              <a:gd name="connsiteY30" fmla="*/ 3409464 h 3600581"/>
              <a:gd name="connsiteX31" fmla="*/ 975139 w 3869496"/>
              <a:gd name="connsiteY31" fmla="*/ 944067 h 3600581"/>
              <a:gd name="connsiteX32" fmla="*/ 555784 w 3869496"/>
              <a:gd name="connsiteY32" fmla="*/ 1333398 h 3600581"/>
              <a:gd name="connsiteX33" fmla="*/ 741767 w 3869496"/>
              <a:gd name="connsiteY33" fmla="*/ 1779100 h 3600581"/>
              <a:gd name="connsiteX34" fmla="*/ 402162 w 3869496"/>
              <a:gd name="connsiteY34" fmla="*/ 2090294 h 3600581"/>
              <a:gd name="connsiteX35" fmla="*/ 1557672 w 3869496"/>
              <a:gd name="connsiteY35" fmla="*/ 2403725 h 3600581"/>
              <a:gd name="connsiteX36" fmla="*/ 502738 w 3869496"/>
              <a:gd name="connsiteY36" fmla="*/ 2640567 h 3600581"/>
              <a:gd name="connsiteX37" fmla="*/ 0 w 3869496"/>
              <a:gd name="connsiteY37" fmla="*/ 1987681 h 3600581"/>
              <a:gd name="connsiteX0" fmla="*/ 2745383 w 3869496"/>
              <a:gd name="connsiteY0" fmla="*/ 0 h 3430590"/>
              <a:gd name="connsiteX1" fmla="*/ 2238856 w 3869496"/>
              <a:gd name="connsiteY1" fmla="*/ 157835 h 3430590"/>
              <a:gd name="connsiteX2" fmla="*/ 1511941 w 3869496"/>
              <a:gd name="connsiteY2" fmla="*/ 152569 h 3430590"/>
              <a:gd name="connsiteX3" fmla="*/ 1363101 w 3869496"/>
              <a:gd name="connsiteY3" fmla="*/ 26504 h 3430590"/>
              <a:gd name="connsiteX4" fmla="*/ 1066307 w 3869496"/>
              <a:gd name="connsiteY4" fmla="*/ 168268 h 3430590"/>
              <a:gd name="connsiteX5" fmla="*/ 1304937 w 3869496"/>
              <a:gd name="connsiteY5" fmla="*/ 319814 h 3430590"/>
              <a:gd name="connsiteX6" fmla="*/ 1201506 w 3869496"/>
              <a:gd name="connsiteY6" fmla="*/ 901141 h 3430590"/>
              <a:gd name="connsiteX7" fmla="*/ 1530648 w 3869496"/>
              <a:gd name="connsiteY7" fmla="*/ 1054414 h 3430590"/>
              <a:gd name="connsiteX8" fmla="*/ 2022051 w 3869496"/>
              <a:gd name="connsiteY8" fmla="*/ 1393819 h 3430590"/>
              <a:gd name="connsiteX9" fmla="*/ 2872449 w 3869496"/>
              <a:gd name="connsiteY9" fmla="*/ 1930983 h 3430590"/>
              <a:gd name="connsiteX10" fmla="*/ 3184955 w 3869496"/>
              <a:gd name="connsiteY10" fmla="*/ 1957490 h 3430590"/>
              <a:gd name="connsiteX11" fmla="*/ 3526666 w 3869496"/>
              <a:gd name="connsiteY11" fmla="*/ 2336754 h 3430590"/>
              <a:gd name="connsiteX12" fmla="*/ 3716851 w 3869496"/>
              <a:gd name="connsiteY12" fmla="*/ 1854376 h 3430590"/>
              <a:gd name="connsiteX13" fmla="*/ 3281119 w 3869496"/>
              <a:gd name="connsiteY13" fmla="*/ 1803086 h 3430590"/>
              <a:gd name="connsiteX14" fmla="*/ 3242284 w 3869496"/>
              <a:gd name="connsiteY14" fmla="*/ 1188778 h 3430590"/>
              <a:gd name="connsiteX15" fmla="*/ 3478829 w 3869496"/>
              <a:gd name="connsiteY15" fmla="*/ 913399 h 3430590"/>
              <a:gd name="connsiteX16" fmla="*/ 2551342 w 3869496"/>
              <a:gd name="connsiteY16" fmla="*/ 908731 h 3430590"/>
              <a:gd name="connsiteX17" fmla="*/ 2516079 w 3869496"/>
              <a:gd name="connsiteY17" fmla="*/ 945708 h 3430590"/>
              <a:gd name="connsiteX18" fmla="*/ 3173905 w 3869496"/>
              <a:gd name="connsiteY18" fmla="*/ 941014 h 3430590"/>
              <a:gd name="connsiteX19" fmla="*/ 3172150 w 3869496"/>
              <a:gd name="connsiteY19" fmla="*/ 1318096 h 3430590"/>
              <a:gd name="connsiteX20" fmla="*/ 3701095 w 3869496"/>
              <a:gd name="connsiteY20" fmla="*/ 1326486 h 3430590"/>
              <a:gd name="connsiteX21" fmla="*/ 3863757 w 3869496"/>
              <a:gd name="connsiteY21" fmla="*/ 1273334 h 3430590"/>
              <a:gd name="connsiteX22" fmla="*/ 3535317 w 3869496"/>
              <a:gd name="connsiteY22" fmla="*/ 1499462 h 3430590"/>
              <a:gd name="connsiteX23" fmla="*/ 3186359 w 3869496"/>
              <a:gd name="connsiteY23" fmla="*/ 1828251 h 3430590"/>
              <a:gd name="connsiteX24" fmla="*/ 2790380 w 3869496"/>
              <a:gd name="connsiteY24" fmla="*/ 2212623 h 3430590"/>
              <a:gd name="connsiteX25" fmla="*/ 2677141 w 3869496"/>
              <a:gd name="connsiteY25" fmla="*/ 2829820 h 3430590"/>
              <a:gd name="connsiteX26" fmla="*/ 2453851 w 3869496"/>
              <a:gd name="connsiteY26" fmla="*/ 2948538 h 3430590"/>
              <a:gd name="connsiteX27" fmla="*/ 2303171 w 3869496"/>
              <a:gd name="connsiteY27" fmla="*/ 3158798 h 3430590"/>
              <a:gd name="connsiteX28" fmla="*/ 2193725 w 3869496"/>
              <a:gd name="connsiteY28" fmla="*/ 2911664 h 3430590"/>
              <a:gd name="connsiteX29" fmla="*/ 1819492 w 3869496"/>
              <a:gd name="connsiteY29" fmla="*/ 3420055 h 3430590"/>
              <a:gd name="connsiteX30" fmla="*/ 1632376 w 3869496"/>
              <a:gd name="connsiteY30" fmla="*/ 3409464 h 3430590"/>
              <a:gd name="connsiteX31" fmla="*/ 975139 w 3869496"/>
              <a:gd name="connsiteY31" fmla="*/ 944067 h 3430590"/>
              <a:gd name="connsiteX32" fmla="*/ 555784 w 3869496"/>
              <a:gd name="connsiteY32" fmla="*/ 1333398 h 3430590"/>
              <a:gd name="connsiteX33" fmla="*/ 741767 w 3869496"/>
              <a:gd name="connsiteY33" fmla="*/ 1779100 h 3430590"/>
              <a:gd name="connsiteX34" fmla="*/ 402162 w 3869496"/>
              <a:gd name="connsiteY34" fmla="*/ 2090294 h 3430590"/>
              <a:gd name="connsiteX35" fmla="*/ 1557672 w 3869496"/>
              <a:gd name="connsiteY35" fmla="*/ 2403725 h 3430590"/>
              <a:gd name="connsiteX36" fmla="*/ 502738 w 3869496"/>
              <a:gd name="connsiteY36" fmla="*/ 2640567 h 3430590"/>
              <a:gd name="connsiteX37" fmla="*/ 0 w 3869496"/>
              <a:gd name="connsiteY37" fmla="*/ 1987681 h 3430590"/>
              <a:gd name="connsiteX0" fmla="*/ 2745383 w 3869496"/>
              <a:gd name="connsiteY0" fmla="*/ 0 h 3425929"/>
              <a:gd name="connsiteX1" fmla="*/ 2238856 w 3869496"/>
              <a:gd name="connsiteY1" fmla="*/ 157835 h 3425929"/>
              <a:gd name="connsiteX2" fmla="*/ 1511941 w 3869496"/>
              <a:gd name="connsiteY2" fmla="*/ 152569 h 3425929"/>
              <a:gd name="connsiteX3" fmla="*/ 1363101 w 3869496"/>
              <a:gd name="connsiteY3" fmla="*/ 26504 h 3425929"/>
              <a:gd name="connsiteX4" fmla="*/ 1066307 w 3869496"/>
              <a:gd name="connsiteY4" fmla="*/ 168268 h 3425929"/>
              <a:gd name="connsiteX5" fmla="*/ 1304937 w 3869496"/>
              <a:gd name="connsiteY5" fmla="*/ 319814 h 3425929"/>
              <a:gd name="connsiteX6" fmla="*/ 1201506 w 3869496"/>
              <a:gd name="connsiteY6" fmla="*/ 901141 h 3425929"/>
              <a:gd name="connsiteX7" fmla="*/ 1530648 w 3869496"/>
              <a:gd name="connsiteY7" fmla="*/ 1054414 h 3425929"/>
              <a:gd name="connsiteX8" fmla="*/ 2022051 w 3869496"/>
              <a:gd name="connsiteY8" fmla="*/ 1393819 h 3425929"/>
              <a:gd name="connsiteX9" fmla="*/ 2872449 w 3869496"/>
              <a:gd name="connsiteY9" fmla="*/ 1930983 h 3425929"/>
              <a:gd name="connsiteX10" fmla="*/ 3184955 w 3869496"/>
              <a:gd name="connsiteY10" fmla="*/ 1957490 h 3425929"/>
              <a:gd name="connsiteX11" fmla="*/ 3526666 w 3869496"/>
              <a:gd name="connsiteY11" fmla="*/ 2336754 h 3425929"/>
              <a:gd name="connsiteX12" fmla="*/ 3716851 w 3869496"/>
              <a:gd name="connsiteY12" fmla="*/ 1854376 h 3425929"/>
              <a:gd name="connsiteX13" fmla="*/ 3281119 w 3869496"/>
              <a:gd name="connsiteY13" fmla="*/ 1803086 h 3425929"/>
              <a:gd name="connsiteX14" fmla="*/ 3242284 w 3869496"/>
              <a:gd name="connsiteY14" fmla="*/ 1188778 h 3425929"/>
              <a:gd name="connsiteX15" fmla="*/ 3478829 w 3869496"/>
              <a:gd name="connsiteY15" fmla="*/ 913399 h 3425929"/>
              <a:gd name="connsiteX16" fmla="*/ 2551342 w 3869496"/>
              <a:gd name="connsiteY16" fmla="*/ 908731 h 3425929"/>
              <a:gd name="connsiteX17" fmla="*/ 2516079 w 3869496"/>
              <a:gd name="connsiteY17" fmla="*/ 945708 h 3425929"/>
              <a:gd name="connsiteX18" fmla="*/ 3173905 w 3869496"/>
              <a:gd name="connsiteY18" fmla="*/ 941014 h 3425929"/>
              <a:gd name="connsiteX19" fmla="*/ 3172150 w 3869496"/>
              <a:gd name="connsiteY19" fmla="*/ 1318096 h 3425929"/>
              <a:gd name="connsiteX20" fmla="*/ 3701095 w 3869496"/>
              <a:gd name="connsiteY20" fmla="*/ 1326486 h 3425929"/>
              <a:gd name="connsiteX21" fmla="*/ 3863757 w 3869496"/>
              <a:gd name="connsiteY21" fmla="*/ 1273334 h 3425929"/>
              <a:gd name="connsiteX22" fmla="*/ 3535317 w 3869496"/>
              <a:gd name="connsiteY22" fmla="*/ 1499462 h 3425929"/>
              <a:gd name="connsiteX23" fmla="*/ 3186359 w 3869496"/>
              <a:gd name="connsiteY23" fmla="*/ 1828251 h 3425929"/>
              <a:gd name="connsiteX24" fmla="*/ 2790380 w 3869496"/>
              <a:gd name="connsiteY24" fmla="*/ 2212623 h 3425929"/>
              <a:gd name="connsiteX25" fmla="*/ 2677141 w 3869496"/>
              <a:gd name="connsiteY25" fmla="*/ 2829820 h 3425929"/>
              <a:gd name="connsiteX26" fmla="*/ 2453851 w 3869496"/>
              <a:gd name="connsiteY26" fmla="*/ 2948538 h 3425929"/>
              <a:gd name="connsiteX27" fmla="*/ 2303171 w 3869496"/>
              <a:gd name="connsiteY27" fmla="*/ 3158798 h 3425929"/>
              <a:gd name="connsiteX28" fmla="*/ 2193725 w 3869496"/>
              <a:gd name="connsiteY28" fmla="*/ 2911664 h 3425929"/>
              <a:gd name="connsiteX29" fmla="*/ 1826553 w 3869496"/>
              <a:gd name="connsiteY29" fmla="*/ 3412994 h 3425929"/>
              <a:gd name="connsiteX30" fmla="*/ 1632376 w 3869496"/>
              <a:gd name="connsiteY30" fmla="*/ 3409464 h 3425929"/>
              <a:gd name="connsiteX31" fmla="*/ 975139 w 3869496"/>
              <a:gd name="connsiteY31" fmla="*/ 944067 h 3425929"/>
              <a:gd name="connsiteX32" fmla="*/ 555784 w 3869496"/>
              <a:gd name="connsiteY32" fmla="*/ 1333398 h 3425929"/>
              <a:gd name="connsiteX33" fmla="*/ 741767 w 3869496"/>
              <a:gd name="connsiteY33" fmla="*/ 1779100 h 3425929"/>
              <a:gd name="connsiteX34" fmla="*/ 402162 w 3869496"/>
              <a:gd name="connsiteY34" fmla="*/ 2090294 h 3425929"/>
              <a:gd name="connsiteX35" fmla="*/ 1557672 w 3869496"/>
              <a:gd name="connsiteY35" fmla="*/ 2403725 h 3425929"/>
              <a:gd name="connsiteX36" fmla="*/ 502738 w 3869496"/>
              <a:gd name="connsiteY36" fmla="*/ 2640567 h 3425929"/>
              <a:gd name="connsiteX37" fmla="*/ 0 w 3869496"/>
              <a:gd name="connsiteY37" fmla="*/ 1987681 h 3425929"/>
              <a:gd name="connsiteX0" fmla="*/ 2745383 w 3869496"/>
              <a:gd name="connsiteY0" fmla="*/ 0 h 3427444"/>
              <a:gd name="connsiteX1" fmla="*/ 2238856 w 3869496"/>
              <a:gd name="connsiteY1" fmla="*/ 157835 h 3427444"/>
              <a:gd name="connsiteX2" fmla="*/ 1511941 w 3869496"/>
              <a:gd name="connsiteY2" fmla="*/ 152569 h 3427444"/>
              <a:gd name="connsiteX3" fmla="*/ 1363101 w 3869496"/>
              <a:gd name="connsiteY3" fmla="*/ 26504 h 3427444"/>
              <a:gd name="connsiteX4" fmla="*/ 1066307 w 3869496"/>
              <a:gd name="connsiteY4" fmla="*/ 168268 h 3427444"/>
              <a:gd name="connsiteX5" fmla="*/ 1304937 w 3869496"/>
              <a:gd name="connsiteY5" fmla="*/ 319814 h 3427444"/>
              <a:gd name="connsiteX6" fmla="*/ 1201506 w 3869496"/>
              <a:gd name="connsiteY6" fmla="*/ 901141 h 3427444"/>
              <a:gd name="connsiteX7" fmla="*/ 1530648 w 3869496"/>
              <a:gd name="connsiteY7" fmla="*/ 1054414 h 3427444"/>
              <a:gd name="connsiteX8" fmla="*/ 2022051 w 3869496"/>
              <a:gd name="connsiteY8" fmla="*/ 1393819 h 3427444"/>
              <a:gd name="connsiteX9" fmla="*/ 2872449 w 3869496"/>
              <a:gd name="connsiteY9" fmla="*/ 1930983 h 3427444"/>
              <a:gd name="connsiteX10" fmla="*/ 3184955 w 3869496"/>
              <a:gd name="connsiteY10" fmla="*/ 1957490 h 3427444"/>
              <a:gd name="connsiteX11" fmla="*/ 3526666 w 3869496"/>
              <a:gd name="connsiteY11" fmla="*/ 2336754 h 3427444"/>
              <a:gd name="connsiteX12" fmla="*/ 3716851 w 3869496"/>
              <a:gd name="connsiteY12" fmla="*/ 1854376 h 3427444"/>
              <a:gd name="connsiteX13" fmla="*/ 3281119 w 3869496"/>
              <a:gd name="connsiteY13" fmla="*/ 1803086 h 3427444"/>
              <a:gd name="connsiteX14" fmla="*/ 3242284 w 3869496"/>
              <a:gd name="connsiteY14" fmla="*/ 1188778 h 3427444"/>
              <a:gd name="connsiteX15" fmla="*/ 3478829 w 3869496"/>
              <a:gd name="connsiteY15" fmla="*/ 913399 h 3427444"/>
              <a:gd name="connsiteX16" fmla="*/ 2551342 w 3869496"/>
              <a:gd name="connsiteY16" fmla="*/ 908731 h 3427444"/>
              <a:gd name="connsiteX17" fmla="*/ 2516079 w 3869496"/>
              <a:gd name="connsiteY17" fmla="*/ 945708 h 3427444"/>
              <a:gd name="connsiteX18" fmla="*/ 3173905 w 3869496"/>
              <a:gd name="connsiteY18" fmla="*/ 941014 h 3427444"/>
              <a:gd name="connsiteX19" fmla="*/ 3172150 w 3869496"/>
              <a:gd name="connsiteY19" fmla="*/ 1318096 h 3427444"/>
              <a:gd name="connsiteX20" fmla="*/ 3701095 w 3869496"/>
              <a:gd name="connsiteY20" fmla="*/ 1326486 h 3427444"/>
              <a:gd name="connsiteX21" fmla="*/ 3863757 w 3869496"/>
              <a:gd name="connsiteY21" fmla="*/ 1273334 h 3427444"/>
              <a:gd name="connsiteX22" fmla="*/ 3535317 w 3869496"/>
              <a:gd name="connsiteY22" fmla="*/ 1499462 h 3427444"/>
              <a:gd name="connsiteX23" fmla="*/ 3186359 w 3869496"/>
              <a:gd name="connsiteY23" fmla="*/ 1828251 h 3427444"/>
              <a:gd name="connsiteX24" fmla="*/ 2790380 w 3869496"/>
              <a:gd name="connsiteY24" fmla="*/ 2212623 h 3427444"/>
              <a:gd name="connsiteX25" fmla="*/ 2677141 w 3869496"/>
              <a:gd name="connsiteY25" fmla="*/ 2829820 h 3427444"/>
              <a:gd name="connsiteX26" fmla="*/ 2453851 w 3869496"/>
              <a:gd name="connsiteY26" fmla="*/ 2948538 h 3427444"/>
              <a:gd name="connsiteX27" fmla="*/ 2303171 w 3869496"/>
              <a:gd name="connsiteY27" fmla="*/ 3158798 h 3427444"/>
              <a:gd name="connsiteX28" fmla="*/ 2193725 w 3869496"/>
              <a:gd name="connsiteY28" fmla="*/ 2911664 h 3427444"/>
              <a:gd name="connsiteX29" fmla="*/ 1826553 w 3869496"/>
              <a:gd name="connsiteY29" fmla="*/ 3412994 h 3427444"/>
              <a:gd name="connsiteX30" fmla="*/ 1642967 w 3869496"/>
              <a:gd name="connsiteY30" fmla="*/ 3412995 h 3427444"/>
              <a:gd name="connsiteX31" fmla="*/ 975139 w 3869496"/>
              <a:gd name="connsiteY31" fmla="*/ 944067 h 3427444"/>
              <a:gd name="connsiteX32" fmla="*/ 555784 w 3869496"/>
              <a:gd name="connsiteY32" fmla="*/ 1333398 h 3427444"/>
              <a:gd name="connsiteX33" fmla="*/ 741767 w 3869496"/>
              <a:gd name="connsiteY33" fmla="*/ 1779100 h 3427444"/>
              <a:gd name="connsiteX34" fmla="*/ 402162 w 3869496"/>
              <a:gd name="connsiteY34" fmla="*/ 2090294 h 3427444"/>
              <a:gd name="connsiteX35" fmla="*/ 1557672 w 3869496"/>
              <a:gd name="connsiteY35" fmla="*/ 2403725 h 3427444"/>
              <a:gd name="connsiteX36" fmla="*/ 502738 w 3869496"/>
              <a:gd name="connsiteY36" fmla="*/ 2640567 h 3427444"/>
              <a:gd name="connsiteX37" fmla="*/ 0 w 3869496"/>
              <a:gd name="connsiteY37" fmla="*/ 1987681 h 3427444"/>
              <a:gd name="connsiteX0" fmla="*/ 2745383 w 3869496"/>
              <a:gd name="connsiteY0" fmla="*/ 0 h 3422319"/>
              <a:gd name="connsiteX1" fmla="*/ 2238856 w 3869496"/>
              <a:gd name="connsiteY1" fmla="*/ 157835 h 3422319"/>
              <a:gd name="connsiteX2" fmla="*/ 1511941 w 3869496"/>
              <a:gd name="connsiteY2" fmla="*/ 152569 h 3422319"/>
              <a:gd name="connsiteX3" fmla="*/ 1363101 w 3869496"/>
              <a:gd name="connsiteY3" fmla="*/ 26504 h 3422319"/>
              <a:gd name="connsiteX4" fmla="*/ 1066307 w 3869496"/>
              <a:gd name="connsiteY4" fmla="*/ 168268 h 3422319"/>
              <a:gd name="connsiteX5" fmla="*/ 1304937 w 3869496"/>
              <a:gd name="connsiteY5" fmla="*/ 319814 h 3422319"/>
              <a:gd name="connsiteX6" fmla="*/ 1201506 w 3869496"/>
              <a:gd name="connsiteY6" fmla="*/ 901141 h 3422319"/>
              <a:gd name="connsiteX7" fmla="*/ 1530648 w 3869496"/>
              <a:gd name="connsiteY7" fmla="*/ 1054414 h 3422319"/>
              <a:gd name="connsiteX8" fmla="*/ 2022051 w 3869496"/>
              <a:gd name="connsiteY8" fmla="*/ 1393819 h 3422319"/>
              <a:gd name="connsiteX9" fmla="*/ 2872449 w 3869496"/>
              <a:gd name="connsiteY9" fmla="*/ 1930983 h 3422319"/>
              <a:gd name="connsiteX10" fmla="*/ 3184955 w 3869496"/>
              <a:gd name="connsiteY10" fmla="*/ 1957490 h 3422319"/>
              <a:gd name="connsiteX11" fmla="*/ 3526666 w 3869496"/>
              <a:gd name="connsiteY11" fmla="*/ 2336754 h 3422319"/>
              <a:gd name="connsiteX12" fmla="*/ 3716851 w 3869496"/>
              <a:gd name="connsiteY12" fmla="*/ 1854376 h 3422319"/>
              <a:gd name="connsiteX13" fmla="*/ 3281119 w 3869496"/>
              <a:gd name="connsiteY13" fmla="*/ 1803086 h 3422319"/>
              <a:gd name="connsiteX14" fmla="*/ 3242284 w 3869496"/>
              <a:gd name="connsiteY14" fmla="*/ 1188778 h 3422319"/>
              <a:gd name="connsiteX15" fmla="*/ 3478829 w 3869496"/>
              <a:gd name="connsiteY15" fmla="*/ 913399 h 3422319"/>
              <a:gd name="connsiteX16" fmla="*/ 2551342 w 3869496"/>
              <a:gd name="connsiteY16" fmla="*/ 908731 h 3422319"/>
              <a:gd name="connsiteX17" fmla="*/ 2516079 w 3869496"/>
              <a:gd name="connsiteY17" fmla="*/ 945708 h 3422319"/>
              <a:gd name="connsiteX18" fmla="*/ 3173905 w 3869496"/>
              <a:gd name="connsiteY18" fmla="*/ 941014 h 3422319"/>
              <a:gd name="connsiteX19" fmla="*/ 3172150 w 3869496"/>
              <a:gd name="connsiteY19" fmla="*/ 1318096 h 3422319"/>
              <a:gd name="connsiteX20" fmla="*/ 3701095 w 3869496"/>
              <a:gd name="connsiteY20" fmla="*/ 1326486 h 3422319"/>
              <a:gd name="connsiteX21" fmla="*/ 3863757 w 3869496"/>
              <a:gd name="connsiteY21" fmla="*/ 1273334 h 3422319"/>
              <a:gd name="connsiteX22" fmla="*/ 3535317 w 3869496"/>
              <a:gd name="connsiteY22" fmla="*/ 1499462 h 3422319"/>
              <a:gd name="connsiteX23" fmla="*/ 3186359 w 3869496"/>
              <a:gd name="connsiteY23" fmla="*/ 1828251 h 3422319"/>
              <a:gd name="connsiteX24" fmla="*/ 2790380 w 3869496"/>
              <a:gd name="connsiteY24" fmla="*/ 2212623 h 3422319"/>
              <a:gd name="connsiteX25" fmla="*/ 2677141 w 3869496"/>
              <a:gd name="connsiteY25" fmla="*/ 2829820 h 3422319"/>
              <a:gd name="connsiteX26" fmla="*/ 2453851 w 3869496"/>
              <a:gd name="connsiteY26" fmla="*/ 2948538 h 3422319"/>
              <a:gd name="connsiteX27" fmla="*/ 2303171 w 3869496"/>
              <a:gd name="connsiteY27" fmla="*/ 3158798 h 3422319"/>
              <a:gd name="connsiteX28" fmla="*/ 2193725 w 3869496"/>
              <a:gd name="connsiteY28" fmla="*/ 2911664 h 3422319"/>
              <a:gd name="connsiteX29" fmla="*/ 1826553 w 3869496"/>
              <a:gd name="connsiteY29" fmla="*/ 3412994 h 3422319"/>
              <a:gd name="connsiteX30" fmla="*/ 1642967 w 3869496"/>
              <a:gd name="connsiteY30" fmla="*/ 3412995 h 3422319"/>
              <a:gd name="connsiteX31" fmla="*/ 975139 w 3869496"/>
              <a:gd name="connsiteY31" fmla="*/ 944067 h 3422319"/>
              <a:gd name="connsiteX32" fmla="*/ 555784 w 3869496"/>
              <a:gd name="connsiteY32" fmla="*/ 1333398 h 3422319"/>
              <a:gd name="connsiteX33" fmla="*/ 741767 w 3869496"/>
              <a:gd name="connsiteY33" fmla="*/ 1779100 h 3422319"/>
              <a:gd name="connsiteX34" fmla="*/ 402162 w 3869496"/>
              <a:gd name="connsiteY34" fmla="*/ 2090294 h 3422319"/>
              <a:gd name="connsiteX35" fmla="*/ 1557672 w 3869496"/>
              <a:gd name="connsiteY35" fmla="*/ 2403725 h 3422319"/>
              <a:gd name="connsiteX36" fmla="*/ 502738 w 3869496"/>
              <a:gd name="connsiteY36" fmla="*/ 2640567 h 3422319"/>
              <a:gd name="connsiteX37" fmla="*/ 0 w 3869496"/>
              <a:gd name="connsiteY37" fmla="*/ 1987681 h 3422319"/>
              <a:gd name="connsiteX0" fmla="*/ 2745383 w 3869496"/>
              <a:gd name="connsiteY0" fmla="*/ 0 h 3422319"/>
              <a:gd name="connsiteX1" fmla="*/ 2238856 w 3869496"/>
              <a:gd name="connsiteY1" fmla="*/ 157835 h 3422319"/>
              <a:gd name="connsiteX2" fmla="*/ 1511941 w 3869496"/>
              <a:gd name="connsiteY2" fmla="*/ 152569 h 3422319"/>
              <a:gd name="connsiteX3" fmla="*/ 1363101 w 3869496"/>
              <a:gd name="connsiteY3" fmla="*/ 26504 h 3422319"/>
              <a:gd name="connsiteX4" fmla="*/ 1066307 w 3869496"/>
              <a:gd name="connsiteY4" fmla="*/ 168268 h 3422319"/>
              <a:gd name="connsiteX5" fmla="*/ 1304937 w 3869496"/>
              <a:gd name="connsiteY5" fmla="*/ 319814 h 3422319"/>
              <a:gd name="connsiteX6" fmla="*/ 1201506 w 3869496"/>
              <a:gd name="connsiteY6" fmla="*/ 901141 h 3422319"/>
              <a:gd name="connsiteX7" fmla="*/ 1530648 w 3869496"/>
              <a:gd name="connsiteY7" fmla="*/ 1054414 h 3422319"/>
              <a:gd name="connsiteX8" fmla="*/ 2022051 w 3869496"/>
              <a:gd name="connsiteY8" fmla="*/ 1393819 h 3422319"/>
              <a:gd name="connsiteX9" fmla="*/ 2872449 w 3869496"/>
              <a:gd name="connsiteY9" fmla="*/ 1930983 h 3422319"/>
              <a:gd name="connsiteX10" fmla="*/ 3184955 w 3869496"/>
              <a:gd name="connsiteY10" fmla="*/ 1957490 h 3422319"/>
              <a:gd name="connsiteX11" fmla="*/ 3526666 w 3869496"/>
              <a:gd name="connsiteY11" fmla="*/ 2336754 h 3422319"/>
              <a:gd name="connsiteX12" fmla="*/ 3716851 w 3869496"/>
              <a:gd name="connsiteY12" fmla="*/ 1854376 h 3422319"/>
              <a:gd name="connsiteX13" fmla="*/ 3281119 w 3869496"/>
              <a:gd name="connsiteY13" fmla="*/ 1803086 h 3422319"/>
              <a:gd name="connsiteX14" fmla="*/ 3242284 w 3869496"/>
              <a:gd name="connsiteY14" fmla="*/ 1188778 h 3422319"/>
              <a:gd name="connsiteX15" fmla="*/ 3478829 w 3869496"/>
              <a:gd name="connsiteY15" fmla="*/ 913399 h 3422319"/>
              <a:gd name="connsiteX16" fmla="*/ 2551342 w 3869496"/>
              <a:gd name="connsiteY16" fmla="*/ 908731 h 3422319"/>
              <a:gd name="connsiteX17" fmla="*/ 2516079 w 3869496"/>
              <a:gd name="connsiteY17" fmla="*/ 945708 h 3422319"/>
              <a:gd name="connsiteX18" fmla="*/ 3173905 w 3869496"/>
              <a:gd name="connsiteY18" fmla="*/ 941014 h 3422319"/>
              <a:gd name="connsiteX19" fmla="*/ 3172150 w 3869496"/>
              <a:gd name="connsiteY19" fmla="*/ 1318096 h 3422319"/>
              <a:gd name="connsiteX20" fmla="*/ 3701095 w 3869496"/>
              <a:gd name="connsiteY20" fmla="*/ 1326486 h 3422319"/>
              <a:gd name="connsiteX21" fmla="*/ 3863757 w 3869496"/>
              <a:gd name="connsiteY21" fmla="*/ 1273334 h 3422319"/>
              <a:gd name="connsiteX22" fmla="*/ 3535317 w 3869496"/>
              <a:gd name="connsiteY22" fmla="*/ 1499462 h 3422319"/>
              <a:gd name="connsiteX23" fmla="*/ 3186359 w 3869496"/>
              <a:gd name="connsiteY23" fmla="*/ 1828251 h 3422319"/>
              <a:gd name="connsiteX24" fmla="*/ 2790380 w 3869496"/>
              <a:gd name="connsiteY24" fmla="*/ 2212623 h 3422319"/>
              <a:gd name="connsiteX25" fmla="*/ 2677141 w 3869496"/>
              <a:gd name="connsiteY25" fmla="*/ 2829820 h 3422319"/>
              <a:gd name="connsiteX26" fmla="*/ 2453851 w 3869496"/>
              <a:gd name="connsiteY26" fmla="*/ 2948538 h 3422319"/>
              <a:gd name="connsiteX27" fmla="*/ 2303171 w 3869496"/>
              <a:gd name="connsiteY27" fmla="*/ 3158798 h 3422319"/>
              <a:gd name="connsiteX28" fmla="*/ 2193725 w 3869496"/>
              <a:gd name="connsiteY28" fmla="*/ 2911664 h 3422319"/>
              <a:gd name="connsiteX29" fmla="*/ 1826553 w 3869496"/>
              <a:gd name="connsiteY29" fmla="*/ 3412994 h 3422319"/>
              <a:gd name="connsiteX30" fmla="*/ 1642967 w 3869496"/>
              <a:gd name="connsiteY30" fmla="*/ 3412995 h 3422319"/>
              <a:gd name="connsiteX31" fmla="*/ 975139 w 3869496"/>
              <a:gd name="connsiteY31" fmla="*/ 944067 h 3422319"/>
              <a:gd name="connsiteX32" fmla="*/ 555784 w 3869496"/>
              <a:gd name="connsiteY32" fmla="*/ 1333398 h 3422319"/>
              <a:gd name="connsiteX33" fmla="*/ 741767 w 3869496"/>
              <a:gd name="connsiteY33" fmla="*/ 1779100 h 3422319"/>
              <a:gd name="connsiteX34" fmla="*/ 402162 w 3869496"/>
              <a:gd name="connsiteY34" fmla="*/ 2090294 h 3422319"/>
              <a:gd name="connsiteX35" fmla="*/ 1059871 w 3869496"/>
              <a:gd name="connsiteY35" fmla="*/ 3025094 h 3422319"/>
              <a:gd name="connsiteX36" fmla="*/ 502738 w 3869496"/>
              <a:gd name="connsiteY36" fmla="*/ 2640567 h 3422319"/>
              <a:gd name="connsiteX37" fmla="*/ 0 w 3869496"/>
              <a:gd name="connsiteY37" fmla="*/ 1987681 h 3422319"/>
              <a:gd name="connsiteX0" fmla="*/ 2745383 w 3869496"/>
              <a:gd name="connsiteY0" fmla="*/ 0 h 3430229"/>
              <a:gd name="connsiteX1" fmla="*/ 2238856 w 3869496"/>
              <a:gd name="connsiteY1" fmla="*/ 157835 h 3430229"/>
              <a:gd name="connsiteX2" fmla="*/ 1511941 w 3869496"/>
              <a:gd name="connsiteY2" fmla="*/ 152569 h 3430229"/>
              <a:gd name="connsiteX3" fmla="*/ 1363101 w 3869496"/>
              <a:gd name="connsiteY3" fmla="*/ 26504 h 3430229"/>
              <a:gd name="connsiteX4" fmla="*/ 1066307 w 3869496"/>
              <a:gd name="connsiteY4" fmla="*/ 168268 h 3430229"/>
              <a:gd name="connsiteX5" fmla="*/ 1304937 w 3869496"/>
              <a:gd name="connsiteY5" fmla="*/ 319814 h 3430229"/>
              <a:gd name="connsiteX6" fmla="*/ 1201506 w 3869496"/>
              <a:gd name="connsiteY6" fmla="*/ 901141 h 3430229"/>
              <a:gd name="connsiteX7" fmla="*/ 1530648 w 3869496"/>
              <a:gd name="connsiteY7" fmla="*/ 1054414 h 3430229"/>
              <a:gd name="connsiteX8" fmla="*/ 2022051 w 3869496"/>
              <a:gd name="connsiteY8" fmla="*/ 1393819 h 3430229"/>
              <a:gd name="connsiteX9" fmla="*/ 2872449 w 3869496"/>
              <a:gd name="connsiteY9" fmla="*/ 1930983 h 3430229"/>
              <a:gd name="connsiteX10" fmla="*/ 3184955 w 3869496"/>
              <a:gd name="connsiteY10" fmla="*/ 1957490 h 3430229"/>
              <a:gd name="connsiteX11" fmla="*/ 3526666 w 3869496"/>
              <a:gd name="connsiteY11" fmla="*/ 2336754 h 3430229"/>
              <a:gd name="connsiteX12" fmla="*/ 3716851 w 3869496"/>
              <a:gd name="connsiteY12" fmla="*/ 1854376 h 3430229"/>
              <a:gd name="connsiteX13" fmla="*/ 3281119 w 3869496"/>
              <a:gd name="connsiteY13" fmla="*/ 1803086 h 3430229"/>
              <a:gd name="connsiteX14" fmla="*/ 3242284 w 3869496"/>
              <a:gd name="connsiteY14" fmla="*/ 1188778 h 3430229"/>
              <a:gd name="connsiteX15" fmla="*/ 3478829 w 3869496"/>
              <a:gd name="connsiteY15" fmla="*/ 913399 h 3430229"/>
              <a:gd name="connsiteX16" fmla="*/ 2551342 w 3869496"/>
              <a:gd name="connsiteY16" fmla="*/ 908731 h 3430229"/>
              <a:gd name="connsiteX17" fmla="*/ 2516079 w 3869496"/>
              <a:gd name="connsiteY17" fmla="*/ 945708 h 3430229"/>
              <a:gd name="connsiteX18" fmla="*/ 3173905 w 3869496"/>
              <a:gd name="connsiteY18" fmla="*/ 941014 h 3430229"/>
              <a:gd name="connsiteX19" fmla="*/ 3172150 w 3869496"/>
              <a:gd name="connsiteY19" fmla="*/ 1318096 h 3430229"/>
              <a:gd name="connsiteX20" fmla="*/ 3701095 w 3869496"/>
              <a:gd name="connsiteY20" fmla="*/ 1326486 h 3430229"/>
              <a:gd name="connsiteX21" fmla="*/ 3863757 w 3869496"/>
              <a:gd name="connsiteY21" fmla="*/ 1273334 h 3430229"/>
              <a:gd name="connsiteX22" fmla="*/ 3535317 w 3869496"/>
              <a:gd name="connsiteY22" fmla="*/ 1499462 h 3430229"/>
              <a:gd name="connsiteX23" fmla="*/ 3186359 w 3869496"/>
              <a:gd name="connsiteY23" fmla="*/ 1828251 h 3430229"/>
              <a:gd name="connsiteX24" fmla="*/ 2790380 w 3869496"/>
              <a:gd name="connsiteY24" fmla="*/ 2212623 h 3430229"/>
              <a:gd name="connsiteX25" fmla="*/ 2677141 w 3869496"/>
              <a:gd name="connsiteY25" fmla="*/ 2829820 h 3430229"/>
              <a:gd name="connsiteX26" fmla="*/ 2453851 w 3869496"/>
              <a:gd name="connsiteY26" fmla="*/ 2948538 h 3430229"/>
              <a:gd name="connsiteX27" fmla="*/ 2303171 w 3869496"/>
              <a:gd name="connsiteY27" fmla="*/ 3158798 h 3430229"/>
              <a:gd name="connsiteX28" fmla="*/ 2193725 w 3869496"/>
              <a:gd name="connsiteY28" fmla="*/ 2911664 h 3430229"/>
              <a:gd name="connsiteX29" fmla="*/ 1826553 w 3869496"/>
              <a:gd name="connsiteY29" fmla="*/ 3412994 h 3430229"/>
              <a:gd name="connsiteX30" fmla="*/ 1642967 w 3869496"/>
              <a:gd name="connsiteY30" fmla="*/ 3412995 h 3430229"/>
              <a:gd name="connsiteX31" fmla="*/ 1448227 w 3869496"/>
              <a:gd name="connsiteY31" fmla="*/ 3327156 h 3430229"/>
              <a:gd name="connsiteX32" fmla="*/ 555784 w 3869496"/>
              <a:gd name="connsiteY32" fmla="*/ 1333398 h 3430229"/>
              <a:gd name="connsiteX33" fmla="*/ 741767 w 3869496"/>
              <a:gd name="connsiteY33" fmla="*/ 1779100 h 3430229"/>
              <a:gd name="connsiteX34" fmla="*/ 402162 w 3869496"/>
              <a:gd name="connsiteY34" fmla="*/ 2090294 h 3430229"/>
              <a:gd name="connsiteX35" fmla="*/ 1059871 w 3869496"/>
              <a:gd name="connsiteY35" fmla="*/ 3025094 h 3430229"/>
              <a:gd name="connsiteX36" fmla="*/ 502738 w 3869496"/>
              <a:gd name="connsiteY36" fmla="*/ 2640567 h 3430229"/>
              <a:gd name="connsiteX37" fmla="*/ 0 w 3869496"/>
              <a:gd name="connsiteY37" fmla="*/ 1987681 h 3430229"/>
              <a:gd name="connsiteX0" fmla="*/ 2745383 w 3869496"/>
              <a:gd name="connsiteY0" fmla="*/ 0 h 3430229"/>
              <a:gd name="connsiteX1" fmla="*/ 2238856 w 3869496"/>
              <a:gd name="connsiteY1" fmla="*/ 157835 h 3430229"/>
              <a:gd name="connsiteX2" fmla="*/ 1511941 w 3869496"/>
              <a:gd name="connsiteY2" fmla="*/ 152569 h 3430229"/>
              <a:gd name="connsiteX3" fmla="*/ 1363101 w 3869496"/>
              <a:gd name="connsiteY3" fmla="*/ 26504 h 3430229"/>
              <a:gd name="connsiteX4" fmla="*/ 1066307 w 3869496"/>
              <a:gd name="connsiteY4" fmla="*/ 168268 h 3430229"/>
              <a:gd name="connsiteX5" fmla="*/ 1304937 w 3869496"/>
              <a:gd name="connsiteY5" fmla="*/ 319814 h 3430229"/>
              <a:gd name="connsiteX6" fmla="*/ 1201506 w 3869496"/>
              <a:gd name="connsiteY6" fmla="*/ 901141 h 3430229"/>
              <a:gd name="connsiteX7" fmla="*/ 1530648 w 3869496"/>
              <a:gd name="connsiteY7" fmla="*/ 1054414 h 3430229"/>
              <a:gd name="connsiteX8" fmla="*/ 2022051 w 3869496"/>
              <a:gd name="connsiteY8" fmla="*/ 1393819 h 3430229"/>
              <a:gd name="connsiteX9" fmla="*/ 2872449 w 3869496"/>
              <a:gd name="connsiteY9" fmla="*/ 1930983 h 3430229"/>
              <a:gd name="connsiteX10" fmla="*/ 3184955 w 3869496"/>
              <a:gd name="connsiteY10" fmla="*/ 1957490 h 3430229"/>
              <a:gd name="connsiteX11" fmla="*/ 3526666 w 3869496"/>
              <a:gd name="connsiteY11" fmla="*/ 2336754 h 3430229"/>
              <a:gd name="connsiteX12" fmla="*/ 3716851 w 3869496"/>
              <a:gd name="connsiteY12" fmla="*/ 1854376 h 3430229"/>
              <a:gd name="connsiteX13" fmla="*/ 3281119 w 3869496"/>
              <a:gd name="connsiteY13" fmla="*/ 1803086 h 3430229"/>
              <a:gd name="connsiteX14" fmla="*/ 3242284 w 3869496"/>
              <a:gd name="connsiteY14" fmla="*/ 1188778 h 3430229"/>
              <a:gd name="connsiteX15" fmla="*/ 3478829 w 3869496"/>
              <a:gd name="connsiteY15" fmla="*/ 913399 h 3430229"/>
              <a:gd name="connsiteX16" fmla="*/ 2551342 w 3869496"/>
              <a:gd name="connsiteY16" fmla="*/ 908731 h 3430229"/>
              <a:gd name="connsiteX17" fmla="*/ 2516079 w 3869496"/>
              <a:gd name="connsiteY17" fmla="*/ 945708 h 3430229"/>
              <a:gd name="connsiteX18" fmla="*/ 3173905 w 3869496"/>
              <a:gd name="connsiteY18" fmla="*/ 941014 h 3430229"/>
              <a:gd name="connsiteX19" fmla="*/ 3172150 w 3869496"/>
              <a:gd name="connsiteY19" fmla="*/ 1318096 h 3430229"/>
              <a:gd name="connsiteX20" fmla="*/ 3701095 w 3869496"/>
              <a:gd name="connsiteY20" fmla="*/ 1326486 h 3430229"/>
              <a:gd name="connsiteX21" fmla="*/ 3863757 w 3869496"/>
              <a:gd name="connsiteY21" fmla="*/ 1273334 h 3430229"/>
              <a:gd name="connsiteX22" fmla="*/ 3535317 w 3869496"/>
              <a:gd name="connsiteY22" fmla="*/ 1499462 h 3430229"/>
              <a:gd name="connsiteX23" fmla="*/ 3186359 w 3869496"/>
              <a:gd name="connsiteY23" fmla="*/ 1828251 h 3430229"/>
              <a:gd name="connsiteX24" fmla="*/ 2790380 w 3869496"/>
              <a:gd name="connsiteY24" fmla="*/ 2212623 h 3430229"/>
              <a:gd name="connsiteX25" fmla="*/ 2677141 w 3869496"/>
              <a:gd name="connsiteY25" fmla="*/ 2829820 h 3430229"/>
              <a:gd name="connsiteX26" fmla="*/ 2453851 w 3869496"/>
              <a:gd name="connsiteY26" fmla="*/ 2948538 h 3430229"/>
              <a:gd name="connsiteX27" fmla="*/ 2303171 w 3869496"/>
              <a:gd name="connsiteY27" fmla="*/ 3158798 h 3430229"/>
              <a:gd name="connsiteX28" fmla="*/ 2193725 w 3869496"/>
              <a:gd name="connsiteY28" fmla="*/ 2911664 h 3430229"/>
              <a:gd name="connsiteX29" fmla="*/ 1826553 w 3869496"/>
              <a:gd name="connsiteY29" fmla="*/ 3412994 h 3430229"/>
              <a:gd name="connsiteX30" fmla="*/ 1642967 w 3869496"/>
              <a:gd name="connsiteY30" fmla="*/ 3412995 h 3430229"/>
              <a:gd name="connsiteX31" fmla="*/ 1448227 w 3869496"/>
              <a:gd name="connsiteY31" fmla="*/ 3327156 h 3430229"/>
              <a:gd name="connsiteX32" fmla="*/ 555784 w 3869496"/>
              <a:gd name="connsiteY32" fmla="*/ 1333398 h 3430229"/>
              <a:gd name="connsiteX33" fmla="*/ 251027 w 3869496"/>
              <a:gd name="connsiteY33" fmla="*/ 1757917 h 3430229"/>
              <a:gd name="connsiteX34" fmla="*/ 402162 w 3869496"/>
              <a:gd name="connsiteY34" fmla="*/ 2090294 h 3430229"/>
              <a:gd name="connsiteX35" fmla="*/ 1059871 w 3869496"/>
              <a:gd name="connsiteY35" fmla="*/ 3025094 h 3430229"/>
              <a:gd name="connsiteX36" fmla="*/ 502738 w 3869496"/>
              <a:gd name="connsiteY36" fmla="*/ 2640567 h 3430229"/>
              <a:gd name="connsiteX37" fmla="*/ 0 w 3869496"/>
              <a:gd name="connsiteY37" fmla="*/ 1987681 h 3430229"/>
              <a:gd name="connsiteX0" fmla="*/ 2745383 w 3869496"/>
              <a:gd name="connsiteY0" fmla="*/ 0 h 3422319"/>
              <a:gd name="connsiteX1" fmla="*/ 2238856 w 3869496"/>
              <a:gd name="connsiteY1" fmla="*/ 157835 h 3422319"/>
              <a:gd name="connsiteX2" fmla="*/ 1511941 w 3869496"/>
              <a:gd name="connsiteY2" fmla="*/ 152569 h 3422319"/>
              <a:gd name="connsiteX3" fmla="*/ 1363101 w 3869496"/>
              <a:gd name="connsiteY3" fmla="*/ 26504 h 3422319"/>
              <a:gd name="connsiteX4" fmla="*/ 1066307 w 3869496"/>
              <a:gd name="connsiteY4" fmla="*/ 168268 h 3422319"/>
              <a:gd name="connsiteX5" fmla="*/ 1304937 w 3869496"/>
              <a:gd name="connsiteY5" fmla="*/ 319814 h 3422319"/>
              <a:gd name="connsiteX6" fmla="*/ 1201506 w 3869496"/>
              <a:gd name="connsiteY6" fmla="*/ 901141 h 3422319"/>
              <a:gd name="connsiteX7" fmla="*/ 1530648 w 3869496"/>
              <a:gd name="connsiteY7" fmla="*/ 1054414 h 3422319"/>
              <a:gd name="connsiteX8" fmla="*/ 2022051 w 3869496"/>
              <a:gd name="connsiteY8" fmla="*/ 1393819 h 3422319"/>
              <a:gd name="connsiteX9" fmla="*/ 2872449 w 3869496"/>
              <a:gd name="connsiteY9" fmla="*/ 1930983 h 3422319"/>
              <a:gd name="connsiteX10" fmla="*/ 3184955 w 3869496"/>
              <a:gd name="connsiteY10" fmla="*/ 1957490 h 3422319"/>
              <a:gd name="connsiteX11" fmla="*/ 3526666 w 3869496"/>
              <a:gd name="connsiteY11" fmla="*/ 2336754 h 3422319"/>
              <a:gd name="connsiteX12" fmla="*/ 3716851 w 3869496"/>
              <a:gd name="connsiteY12" fmla="*/ 1854376 h 3422319"/>
              <a:gd name="connsiteX13" fmla="*/ 3281119 w 3869496"/>
              <a:gd name="connsiteY13" fmla="*/ 1803086 h 3422319"/>
              <a:gd name="connsiteX14" fmla="*/ 3242284 w 3869496"/>
              <a:gd name="connsiteY14" fmla="*/ 1188778 h 3422319"/>
              <a:gd name="connsiteX15" fmla="*/ 3478829 w 3869496"/>
              <a:gd name="connsiteY15" fmla="*/ 913399 h 3422319"/>
              <a:gd name="connsiteX16" fmla="*/ 2551342 w 3869496"/>
              <a:gd name="connsiteY16" fmla="*/ 908731 h 3422319"/>
              <a:gd name="connsiteX17" fmla="*/ 2516079 w 3869496"/>
              <a:gd name="connsiteY17" fmla="*/ 945708 h 3422319"/>
              <a:gd name="connsiteX18" fmla="*/ 3173905 w 3869496"/>
              <a:gd name="connsiteY18" fmla="*/ 941014 h 3422319"/>
              <a:gd name="connsiteX19" fmla="*/ 3172150 w 3869496"/>
              <a:gd name="connsiteY19" fmla="*/ 1318096 h 3422319"/>
              <a:gd name="connsiteX20" fmla="*/ 3701095 w 3869496"/>
              <a:gd name="connsiteY20" fmla="*/ 1326486 h 3422319"/>
              <a:gd name="connsiteX21" fmla="*/ 3863757 w 3869496"/>
              <a:gd name="connsiteY21" fmla="*/ 1273334 h 3422319"/>
              <a:gd name="connsiteX22" fmla="*/ 3535317 w 3869496"/>
              <a:gd name="connsiteY22" fmla="*/ 1499462 h 3422319"/>
              <a:gd name="connsiteX23" fmla="*/ 3186359 w 3869496"/>
              <a:gd name="connsiteY23" fmla="*/ 1828251 h 3422319"/>
              <a:gd name="connsiteX24" fmla="*/ 2790380 w 3869496"/>
              <a:gd name="connsiteY24" fmla="*/ 2212623 h 3422319"/>
              <a:gd name="connsiteX25" fmla="*/ 2677141 w 3869496"/>
              <a:gd name="connsiteY25" fmla="*/ 2829820 h 3422319"/>
              <a:gd name="connsiteX26" fmla="*/ 2453851 w 3869496"/>
              <a:gd name="connsiteY26" fmla="*/ 2948538 h 3422319"/>
              <a:gd name="connsiteX27" fmla="*/ 2303171 w 3869496"/>
              <a:gd name="connsiteY27" fmla="*/ 3158798 h 3422319"/>
              <a:gd name="connsiteX28" fmla="*/ 2193725 w 3869496"/>
              <a:gd name="connsiteY28" fmla="*/ 2911664 h 3422319"/>
              <a:gd name="connsiteX29" fmla="*/ 1826553 w 3869496"/>
              <a:gd name="connsiteY29" fmla="*/ 3412994 h 3422319"/>
              <a:gd name="connsiteX30" fmla="*/ 1642967 w 3869496"/>
              <a:gd name="connsiteY30" fmla="*/ 3412995 h 3422319"/>
              <a:gd name="connsiteX31" fmla="*/ 1448227 w 3869496"/>
              <a:gd name="connsiteY31" fmla="*/ 3327156 h 3422319"/>
              <a:gd name="connsiteX32" fmla="*/ 1201865 w 3869496"/>
              <a:gd name="connsiteY32" fmla="*/ 2960960 h 3422319"/>
              <a:gd name="connsiteX33" fmla="*/ 251027 w 3869496"/>
              <a:gd name="connsiteY33" fmla="*/ 1757917 h 3422319"/>
              <a:gd name="connsiteX34" fmla="*/ 402162 w 3869496"/>
              <a:gd name="connsiteY34" fmla="*/ 2090294 h 3422319"/>
              <a:gd name="connsiteX35" fmla="*/ 1059871 w 3869496"/>
              <a:gd name="connsiteY35" fmla="*/ 3025094 h 3422319"/>
              <a:gd name="connsiteX36" fmla="*/ 502738 w 3869496"/>
              <a:gd name="connsiteY36" fmla="*/ 2640567 h 3422319"/>
              <a:gd name="connsiteX37" fmla="*/ 0 w 3869496"/>
              <a:gd name="connsiteY37" fmla="*/ 1987681 h 3422319"/>
              <a:gd name="connsiteX0" fmla="*/ 2745383 w 3869496"/>
              <a:gd name="connsiteY0" fmla="*/ 0 h 3422319"/>
              <a:gd name="connsiteX1" fmla="*/ 2238856 w 3869496"/>
              <a:gd name="connsiteY1" fmla="*/ 157835 h 3422319"/>
              <a:gd name="connsiteX2" fmla="*/ 1511941 w 3869496"/>
              <a:gd name="connsiteY2" fmla="*/ 152569 h 3422319"/>
              <a:gd name="connsiteX3" fmla="*/ 1363101 w 3869496"/>
              <a:gd name="connsiteY3" fmla="*/ 26504 h 3422319"/>
              <a:gd name="connsiteX4" fmla="*/ 1066307 w 3869496"/>
              <a:gd name="connsiteY4" fmla="*/ 168268 h 3422319"/>
              <a:gd name="connsiteX5" fmla="*/ 1304937 w 3869496"/>
              <a:gd name="connsiteY5" fmla="*/ 319814 h 3422319"/>
              <a:gd name="connsiteX6" fmla="*/ 1201506 w 3869496"/>
              <a:gd name="connsiteY6" fmla="*/ 901141 h 3422319"/>
              <a:gd name="connsiteX7" fmla="*/ 1530648 w 3869496"/>
              <a:gd name="connsiteY7" fmla="*/ 1054414 h 3422319"/>
              <a:gd name="connsiteX8" fmla="*/ 2022051 w 3869496"/>
              <a:gd name="connsiteY8" fmla="*/ 1393819 h 3422319"/>
              <a:gd name="connsiteX9" fmla="*/ 2872449 w 3869496"/>
              <a:gd name="connsiteY9" fmla="*/ 1930983 h 3422319"/>
              <a:gd name="connsiteX10" fmla="*/ 3184955 w 3869496"/>
              <a:gd name="connsiteY10" fmla="*/ 1957490 h 3422319"/>
              <a:gd name="connsiteX11" fmla="*/ 3526666 w 3869496"/>
              <a:gd name="connsiteY11" fmla="*/ 2336754 h 3422319"/>
              <a:gd name="connsiteX12" fmla="*/ 3716851 w 3869496"/>
              <a:gd name="connsiteY12" fmla="*/ 1854376 h 3422319"/>
              <a:gd name="connsiteX13" fmla="*/ 3281119 w 3869496"/>
              <a:gd name="connsiteY13" fmla="*/ 1803086 h 3422319"/>
              <a:gd name="connsiteX14" fmla="*/ 3242284 w 3869496"/>
              <a:gd name="connsiteY14" fmla="*/ 1188778 h 3422319"/>
              <a:gd name="connsiteX15" fmla="*/ 3478829 w 3869496"/>
              <a:gd name="connsiteY15" fmla="*/ 913399 h 3422319"/>
              <a:gd name="connsiteX16" fmla="*/ 2551342 w 3869496"/>
              <a:gd name="connsiteY16" fmla="*/ 908731 h 3422319"/>
              <a:gd name="connsiteX17" fmla="*/ 2516079 w 3869496"/>
              <a:gd name="connsiteY17" fmla="*/ 945708 h 3422319"/>
              <a:gd name="connsiteX18" fmla="*/ 3173905 w 3869496"/>
              <a:gd name="connsiteY18" fmla="*/ 941014 h 3422319"/>
              <a:gd name="connsiteX19" fmla="*/ 3172150 w 3869496"/>
              <a:gd name="connsiteY19" fmla="*/ 1318096 h 3422319"/>
              <a:gd name="connsiteX20" fmla="*/ 3701095 w 3869496"/>
              <a:gd name="connsiteY20" fmla="*/ 1326486 h 3422319"/>
              <a:gd name="connsiteX21" fmla="*/ 3863757 w 3869496"/>
              <a:gd name="connsiteY21" fmla="*/ 1273334 h 3422319"/>
              <a:gd name="connsiteX22" fmla="*/ 3535317 w 3869496"/>
              <a:gd name="connsiteY22" fmla="*/ 1499462 h 3422319"/>
              <a:gd name="connsiteX23" fmla="*/ 3186359 w 3869496"/>
              <a:gd name="connsiteY23" fmla="*/ 1828251 h 3422319"/>
              <a:gd name="connsiteX24" fmla="*/ 2790380 w 3869496"/>
              <a:gd name="connsiteY24" fmla="*/ 2212623 h 3422319"/>
              <a:gd name="connsiteX25" fmla="*/ 2677141 w 3869496"/>
              <a:gd name="connsiteY25" fmla="*/ 2829820 h 3422319"/>
              <a:gd name="connsiteX26" fmla="*/ 2453851 w 3869496"/>
              <a:gd name="connsiteY26" fmla="*/ 2948538 h 3422319"/>
              <a:gd name="connsiteX27" fmla="*/ 2303171 w 3869496"/>
              <a:gd name="connsiteY27" fmla="*/ 3158798 h 3422319"/>
              <a:gd name="connsiteX28" fmla="*/ 2193725 w 3869496"/>
              <a:gd name="connsiteY28" fmla="*/ 2911664 h 3422319"/>
              <a:gd name="connsiteX29" fmla="*/ 1826553 w 3869496"/>
              <a:gd name="connsiteY29" fmla="*/ 3412994 h 3422319"/>
              <a:gd name="connsiteX30" fmla="*/ 1642967 w 3869496"/>
              <a:gd name="connsiteY30" fmla="*/ 3412995 h 3422319"/>
              <a:gd name="connsiteX31" fmla="*/ 1448227 w 3869496"/>
              <a:gd name="connsiteY31" fmla="*/ 3327156 h 3422319"/>
              <a:gd name="connsiteX32" fmla="*/ 1201865 w 3869496"/>
              <a:gd name="connsiteY32" fmla="*/ 2960960 h 3422319"/>
              <a:gd name="connsiteX33" fmla="*/ 251027 w 3869496"/>
              <a:gd name="connsiteY33" fmla="*/ 1757917 h 3422319"/>
              <a:gd name="connsiteX34" fmla="*/ 402162 w 3869496"/>
              <a:gd name="connsiteY34" fmla="*/ 2090294 h 3422319"/>
              <a:gd name="connsiteX35" fmla="*/ 537357 w 3869496"/>
              <a:gd name="connsiteY35" fmla="*/ 2502579 h 3422319"/>
              <a:gd name="connsiteX36" fmla="*/ 502738 w 3869496"/>
              <a:gd name="connsiteY36" fmla="*/ 2640567 h 3422319"/>
              <a:gd name="connsiteX37" fmla="*/ 0 w 3869496"/>
              <a:gd name="connsiteY37" fmla="*/ 1987681 h 3422319"/>
              <a:gd name="connsiteX0" fmla="*/ 2717139 w 3841252"/>
              <a:gd name="connsiteY0" fmla="*/ 0 h 3523449"/>
              <a:gd name="connsiteX1" fmla="*/ 2210612 w 3841252"/>
              <a:gd name="connsiteY1" fmla="*/ 157835 h 3523449"/>
              <a:gd name="connsiteX2" fmla="*/ 1483697 w 3841252"/>
              <a:gd name="connsiteY2" fmla="*/ 152569 h 3523449"/>
              <a:gd name="connsiteX3" fmla="*/ 1334857 w 3841252"/>
              <a:gd name="connsiteY3" fmla="*/ 26504 h 3523449"/>
              <a:gd name="connsiteX4" fmla="*/ 1038063 w 3841252"/>
              <a:gd name="connsiteY4" fmla="*/ 168268 h 3523449"/>
              <a:gd name="connsiteX5" fmla="*/ 1276693 w 3841252"/>
              <a:gd name="connsiteY5" fmla="*/ 319814 h 3523449"/>
              <a:gd name="connsiteX6" fmla="*/ 1173262 w 3841252"/>
              <a:gd name="connsiteY6" fmla="*/ 901141 h 3523449"/>
              <a:gd name="connsiteX7" fmla="*/ 1502404 w 3841252"/>
              <a:gd name="connsiteY7" fmla="*/ 1054414 h 3523449"/>
              <a:gd name="connsiteX8" fmla="*/ 1993807 w 3841252"/>
              <a:gd name="connsiteY8" fmla="*/ 1393819 h 3523449"/>
              <a:gd name="connsiteX9" fmla="*/ 2844205 w 3841252"/>
              <a:gd name="connsiteY9" fmla="*/ 1930983 h 3523449"/>
              <a:gd name="connsiteX10" fmla="*/ 3156711 w 3841252"/>
              <a:gd name="connsiteY10" fmla="*/ 1957490 h 3523449"/>
              <a:gd name="connsiteX11" fmla="*/ 3498422 w 3841252"/>
              <a:gd name="connsiteY11" fmla="*/ 2336754 h 3523449"/>
              <a:gd name="connsiteX12" fmla="*/ 3688607 w 3841252"/>
              <a:gd name="connsiteY12" fmla="*/ 1854376 h 3523449"/>
              <a:gd name="connsiteX13" fmla="*/ 3252875 w 3841252"/>
              <a:gd name="connsiteY13" fmla="*/ 1803086 h 3523449"/>
              <a:gd name="connsiteX14" fmla="*/ 3214040 w 3841252"/>
              <a:gd name="connsiteY14" fmla="*/ 1188778 h 3523449"/>
              <a:gd name="connsiteX15" fmla="*/ 3450585 w 3841252"/>
              <a:gd name="connsiteY15" fmla="*/ 913399 h 3523449"/>
              <a:gd name="connsiteX16" fmla="*/ 2523098 w 3841252"/>
              <a:gd name="connsiteY16" fmla="*/ 908731 h 3523449"/>
              <a:gd name="connsiteX17" fmla="*/ 2487835 w 3841252"/>
              <a:gd name="connsiteY17" fmla="*/ 945708 h 3523449"/>
              <a:gd name="connsiteX18" fmla="*/ 3145661 w 3841252"/>
              <a:gd name="connsiteY18" fmla="*/ 941014 h 3523449"/>
              <a:gd name="connsiteX19" fmla="*/ 3143906 w 3841252"/>
              <a:gd name="connsiteY19" fmla="*/ 1318096 h 3523449"/>
              <a:gd name="connsiteX20" fmla="*/ 3672851 w 3841252"/>
              <a:gd name="connsiteY20" fmla="*/ 1326486 h 3523449"/>
              <a:gd name="connsiteX21" fmla="*/ 3835513 w 3841252"/>
              <a:gd name="connsiteY21" fmla="*/ 1273334 h 3523449"/>
              <a:gd name="connsiteX22" fmla="*/ 3507073 w 3841252"/>
              <a:gd name="connsiteY22" fmla="*/ 1499462 h 3523449"/>
              <a:gd name="connsiteX23" fmla="*/ 3158115 w 3841252"/>
              <a:gd name="connsiteY23" fmla="*/ 1828251 h 3523449"/>
              <a:gd name="connsiteX24" fmla="*/ 2762136 w 3841252"/>
              <a:gd name="connsiteY24" fmla="*/ 2212623 h 3523449"/>
              <a:gd name="connsiteX25" fmla="*/ 2648897 w 3841252"/>
              <a:gd name="connsiteY25" fmla="*/ 2829820 h 3523449"/>
              <a:gd name="connsiteX26" fmla="*/ 2425607 w 3841252"/>
              <a:gd name="connsiteY26" fmla="*/ 2948538 h 3523449"/>
              <a:gd name="connsiteX27" fmla="*/ 2274927 w 3841252"/>
              <a:gd name="connsiteY27" fmla="*/ 3158798 h 3523449"/>
              <a:gd name="connsiteX28" fmla="*/ 2165481 w 3841252"/>
              <a:gd name="connsiteY28" fmla="*/ 2911664 h 3523449"/>
              <a:gd name="connsiteX29" fmla="*/ 1798309 w 3841252"/>
              <a:gd name="connsiteY29" fmla="*/ 3412994 h 3523449"/>
              <a:gd name="connsiteX30" fmla="*/ 1614723 w 3841252"/>
              <a:gd name="connsiteY30" fmla="*/ 3412995 h 3523449"/>
              <a:gd name="connsiteX31" fmla="*/ 1419983 w 3841252"/>
              <a:gd name="connsiteY31" fmla="*/ 3327156 h 3523449"/>
              <a:gd name="connsiteX32" fmla="*/ 1173621 w 3841252"/>
              <a:gd name="connsiteY32" fmla="*/ 2960960 h 3523449"/>
              <a:gd name="connsiteX33" fmla="*/ 222783 w 3841252"/>
              <a:gd name="connsiteY33" fmla="*/ 1757917 h 3523449"/>
              <a:gd name="connsiteX34" fmla="*/ 373918 w 3841252"/>
              <a:gd name="connsiteY34" fmla="*/ 2090294 h 3523449"/>
              <a:gd name="connsiteX35" fmla="*/ 509113 w 3841252"/>
              <a:gd name="connsiteY35" fmla="*/ 2502579 h 3523449"/>
              <a:gd name="connsiteX36" fmla="*/ 474494 w 3841252"/>
              <a:gd name="connsiteY36" fmla="*/ 2640567 h 3523449"/>
              <a:gd name="connsiteX37" fmla="*/ 0 w 3841252"/>
              <a:gd name="connsiteY37" fmla="*/ 3523449 h 3523449"/>
              <a:gd name="connsiteX0" fmla="*/ 2717139 w 3841252"/>
              <a:gd name="connsiteY0" fmla="*/ 0 h 3795334"/>
              <a:gd name="connsiteX1" fmla="*/ 2210612 w 3841252"/>
              <a:gd name="connsiteY1" fmla="*/ 157835 h 3795334"/>
              <a:gd name="connsiteX2" fmla="*/ 1483697 w 3841252"/>
              <a:gd name="connsiteY2" fmla="*/ 152569 h 3795334"/>
              <a:gd name="connsiteX3" fmla="*/ 1334857 w 3841252"/>
              <a:gd name="connsiteY3" fmla="*/ 26504 h 3795334"/>
              <a:gd name="connsiteX4" fmla="*/ 1038063 w 3841252"/>
              <a:gd name="connsiteY4" fmla="*/ 168268 h 3795334"/>
              <a:gd name="connsiteX5" fmla="*/ 1276693 w 3841252"/>
              <a:gd name="connsiteY5" fmla="*/ 319814 h 3795334"/>
              <a:gd name="connsiteX6" fmla="*/ 1173262 w 3841252"/>
              <a:gd name="connsiteY6" fmla="*/ 901141 h 3795334"/>
              <a:gd name="connsiteX7" fmla="*/ 1502404 w 3841252"/>
              <a:gd name="connsiteY7" fmla="*/ 1054414 h 3795334"/>
              <a:gd name="connsiteX8" fmla="*/ 1993807 w 3841252"/>
              <a:gd name="connsiteY8" fmla="*/ 1393819 h 3795334"/>
              <a:gd name="connsiteX9" fmla="*/ 2844205 w 3841252"/>
              <a:gd name="connsiteY9" fmla="*/ 1930983 h 3795334"/>
              <a:gd name="connsiteX10" fmla="*/ 3156711 w 3841252"/>
              <a:gd name="connsiteY10" fmla="*/ 1957490 h 3795334"/>
              <a:gd name="connsiteX11" fmla="*/ 3498422 w 3841252"/>
              <a:gd name="connsiteY11" fmla="*/ 2336754 h 3795334"/>
              <a:gd name="connsiteX12" fmla="*/ 3688607 w 3841252"/>
              <a:gd name="connsiteY12" fmla="*/ 1854376 h 3795334"/>
              <a:gd name="connsiteX13" fmla="*/ 3252875 w 3841252"/>
              <a:gd name="connsiteY13" fmla="*/ 1803086 h 3795334"/>
              <a:gd name="connsiteX14" fmla="*/ 3214040 w 3841252"/>
              <a:gd name="connsiteY14" fmla="*/ 1188778 h 3795334"/>
              <a:gd name="connsiteX15" fmla="*/ 3450585 w 3841252"/>
              <a:gd name="connsiteY15" fmla="*/ 913399 h 3795334"/>
              <a:gd name="connsiteX16" fmla="*/ 2523098 w 3841252"/>
              <a:gd name="connsiteY16" fmla="*/ 908731 h 3795334"/>
              <a:gd name="connsiteX17" fmla="*/ 2487835 w 3841252"/>
              <a:gd name="connsiteY17" fmla="*/ 945708 h 3795334"/>
              <a:gd name="connsiteX18" fmla="*/ 3145661 w 3841252"/>
              <a:gd name="connsiteY18" fmla="*/ 941014 h 3795334"/>
              <a:gd name="connsiteX19" fmla="*/ 3143906 w 3841252"/>
              <a:gd name="connsiteY19" fmla="*/ 1318096 h 3795334"/>
              <a:gd name="connsiteX20" fmla="*/ 3672851 w 3841252"/>
              <a:gd name="connsiteY20" fmla="*/ 1326486 h 3795334"/>
              <a:gd name="connsiteX21" fmla="*/ 3835513 w 3841252"/>
              <a:gd name="connsiteY21" fmla="*/ 1273334 h 3795334"/>
              <a:gd name="connsiteX22" fmla="*/ 3507073 w 3841252"/>
              <a:gd name="connsiteY22" fmla="*/ 1499462 h 3795334"/>
              <a:gd name="connsiteX23" fmla="*/ 3158115 w 3841252"/>
              <a:gd name="connsiteY23" fmla="*/ 1828251 h 3795334"/>
              <a:gd name="connsiteX24" fmla="*/ 2762136 w 3841252"/>
              <a:gd name="connsiteY24" fmla="*/ 2212623 h 3795334"/>
              <a:gd name="connsiteX25" fmla="*/ 2648897 w 3841252"/>
              <a:gd name="connsiteY25" fmla="*/ 2829820 h 3795334"/>
              <a:gd name="connsiteX26" fmla="*/ 2425607 w 3841252"/>
              <a:gd name="connsiteY26" fmla="*/ 2948538 h 3795334"/>
              <a:gd name="connsiteX27" fmla="*/ 2274927 w 3841252"/>
              <a:gd name="connsiteY27" fmla="*/ 3158798 h 3795334"/>
              <a:gd name="connsiteX28" fmla="*/ 2165481 w 3841252"/>
              <a:gd name="connsiteY28" fmla="*/ 2911664 h 3795334"/>
              <a:gd name="connsiteX29" fmla="*/ 1798309 w 3841252"/>
              <a:gd name="connsiteY29" fmla="*/ 3412994 h 3795334"/>
              <a:gd name="connsiteX30" fmla="*/ 1614723 w 3841252"/>
              <a:gd name="connsiteY30" fmla="*/ 3412995 h 3795334"/>
              <a:gd name="connsiteX31" fmla="*/ 1419983 w 3841252"/>
              <a:gd name="connsiteY31" fmla="*/ 3327156 h 3795334"/>
              <a:gd name="connsiteX32" fmla="*/ 1336025 w 3841252"/>
              <a:gd name="connsiteY32" fmla="*/ 3730609 h 3795334"/>
              <a:gd name="connsiteX33" fmla="*/ 222783 w 3841252"/>
              <a:gd name="connsiteY33" fmla="*/ 1757917 h 3795334"/>
              <a:gd name="connsiteX34" fmla="*/ 373918 w 3841252"/>
              <a:gd name="connsiteY34" fmla="*/ 2090294 h 3795334"/>
              <a:gd name="connsiteX35" fmla="*/ 509113 w 3841252"/>
              <a:gd name="connsiteY35" fmla="*/ 2502579 h 3795334"/>
              <a:gd name="connsiteX36" fmla="*/ 474494 w 3841252"/>
              <a:gd name="connsiteY36" fmla="*/ 2640567 h 3795334"/>
              <a:gd name="connsiteX37" fmla="*/ 0 w 3841252"/>
              <a:gd name="connsiteY37" fmla="*/ 3523449 h 3795334"/>
              <a:gd name="connsiteX0" fmla="*/ 2717139 w 3841252"/>
              <a:gd name="connsiteY0" fmla="*/ 0 h 3764975"/>
              <a:gd name="connsiteX1" fmla="*/ 2210612 w 3841252"/>
              <a:gd name="connsiteY1" fmla="*/ 157835 h 3764975"/>
              <a:gd name="connsiteX2" fmla="*/ 1483697 w 3841252"/>
              <a:gd name="connsiteY2" fmla="*/ 152569 h 3764975"/>
              <a:gd name="connsiteX3" fmla="*/ 1334857 w 3841252"/>
              <a:gd name="connsiteY3" fmla="*/ 26504 h 3764975"/>
              <a:gd name="connsiteX4" fmla="*/ 1038063 w 3841252"/>
              <a:gd name="connsiteY4" fmla="*/ 168268 h 3764975"/>
              <a:gd name="connsiteX5" fmla="*/ 1276693 w 3841252"/>
              <a:gd name="connsiteY5" fmla="*/ 319814 h 3764975"/>
              <a:gd name="connsiteX6" fmla="*/ 1173262 w 3841252"/>
              <a:gd name="connsiteY6" fmla="*/ 901141 h 3764975"/>
              <a:gd name="connsiteX7" fmla="*/ 1502404 w 3841252"/>
              <a:gd name="connsiteY7" fmla="*/ 1054414 h 3764975"/>
              <a:gd name="connsiteX8" fmla="*/ 1993807 w 3841252"/>
              <a:gd name="connsiteY8" fmla="*/ 1393819 h 3764975"/>
              <a:gd name="connsiteX9" fmla="*/ 2844205 w 3841252"/>
              <a:gd name="connsiteY9" fmla="*/ 1930983 h 3764975"/>
              <a:gd name="connsiteX10" fmla="*/ 3156711 w 3841252"/>
              <a:gd name="connsiteY10" fmla="*/ 1957490 h 3764975"/>
              <a:gd name="connsiteX11" fmla="*/ 3498422 w 3841252"/>
              <a:gd name="connsiteY11" fmla="*/ 2336754 h 3764975"/>
              <a:gd name="connsiteX12" fmla="*/ 3688607 w 3841252"/>
              <a:gd name="connsiteY12" fmla="*/ 1854376 h 3764975"/>
              <a:gd name="connsiteX13" fmla="*/ 3252875 w 3841252"/>
              <a:gd name="connsiteY13" fmla="*/ 1803086 h 3764975"/>
              <a:gd name="connsiteX14" fmla="*/ 3214040 w 3841252"/>
              <a:gd name="connsiteY14" fmla="*/ 1188778 h 3764975"/>
              <a:gd name="connsiteX15" fmla="*/ 3450585 w 3841252"/>
              <a:gd name="connsiteY15" fmla="*/ 913399 h 3764975"/>
              <a:gd name="connsiteX16" fmla="*/ 2523098 w 3841252"/>
              <a:gd name="connsiteY16" fmla="*/ 908731 h 3764975"/>
              <a:gd name="connsiteX17" fmla="*/ 2487835 w 3841252"/>
              <a:gd name="connsiteY17" fmla="*/ 945708 h 3764975"/>
              <a:gd name="connsiteX18" fmla="*/ 3145661 w 3841252"/>
              <a:gd name="connsiteY18" fmla="*/ 941014 h 3764975"/>
              <a:gd name="connsiteX19" fmla="*/ 3143906 w 3841252"/>
              <a:gd name="connsiteY19" fmla="*/ 1318096 h 3764975"/>
              <a:gd name="connsiteX20" fmla="*/ 3672851 w 3841252"/>
              <a:gd name="connsiteY20" fmla="*/ 1326486 h 3764975"/>
              <a:gd name="connsiteX21" fmla="*/ 3835513 w 3841252"/>
              <a:gd name="connsiteY21" fmla="*/ 1273334 h 3764975"/>
              <a:gd name="connsiteX22" fmla="*/ 3507073 w 3841252"/>
              <a:gd name="connsiteY22" fmla="*/ 1499462 h 3764975"/>
              <a:gd name="connsiteX23" fmla="*/ 3158115 w 3841252"/>
              <a:gd name="connsiteY23" fmla="*/ 1828251 h 3764975"/>
              <a:gd name="connsiteX24" fmla="*/ 2762136 w 3841252"/>
              <a:gd name="connsiteY24" fmla="*/ 2212623 h 3764975"/>
              <a:gd name="connsiteX25" fmla="*/ 2648897 w 3841252"/>
              <a:gd name="connsiteY25" fmla="*/ 2829820 h 3764975"/>
              <a:gd name="connsiteX26" fmla="*/ 2425607 w 3841252"/>
              <a:gd name="connsiteY26" fmla="*/ 2948538 h 3764975"/>
              <a:gd name="connsiteX27" fmla="*/ 2274927 w 3841252"/>
              <a:gd name="connsiteY27" fmla="*/ 3158798 h 3764975"/>
              <a:gd name="connsiteX28" fmla="*/ 2165481 w 3841252"/>
              <a:gd name="connsiteY28" fmla="*/ 2911664 h 3764975"/>
              <a:gd name="connsiteX29" fmla="*/ 1798309 w 3841252"/>
              <a:gd name="connsiteY29" fmla="*/ 3412994 h 3764975"/>
              <a:gd name="connsiteX30" fmla="*/ 1614723 w 3841252"/>
              <a:gd name="connsiteY30" fmla="*/ 3412995 h 3764975"/>
              <a:gd name="connsiteX31" fmla="*/ 1419983 w 3841252"/>
              <a:gd name="connsiteY31" fmla="*/ 3327156 h 3764975"/>
              <a:gd name="connsiteX32" fmla="*/ 1336025 w 3841252"/>
              <a:gd name="connsiteY32" fmla="*/ 3730609 h 3764975"/>
              <a:gd name="connsiteX33" fmla="*/ 222783 w 3841252"/>
              <a:gd name="connsiteY33" fmla="*/ 1757917 h 3764975"/>
              <a:gd name="connsiteX34" fmla="*/ 373918 w 3841252"/>
              <a:gd name="connsiteY34" fmla="*/ 2090294 h 3764975"/>
              <a:gd name="connsiteX35" fmla="*/ 509113 w 3841252"/>
              <a:gd name="connsiteY35" fmla="*/ 2502579 h 3764975"/>
              <a:gd name="connsiteX36" fmla="*/ 474494 w 3841252"/>
              <a:gd name="connsiteY36" fmla="*/ 2640567 h 3764975"/>
              <a:gd name="connsiteX37" fmla="*/ 0 w 3841252"/>
              <a:gd name="connsiteY37" fmla="*/ 3523449 h 3764975"/>
              <a:gd name="connsiteX0" fmla="*/ 2717139 w 3841252"/>
              <a:gd name="connsiteY0" fmla="*/ 0 h 3904012"/>
              <a:gd name="connsiteX1" fmla="*/ 2210612 w 3841252"/>
              <a:gd name="connsiteY1" fmla="*/ 157835 h 3904012"/>
              <a:gd name="connsiteX2" fmla="*/ 1483697 w 3841252"/>
              <a:gd name="connsiteY2" fmla="*/ 152569 h 3904012"/>
              <a:gd name="connsiteX3" fmla="*/ 1334857 w 3841252"/>
              <a:gd name="connsiteY3" fmla="*/ 26504 h 3904012"/>
              <a:gd name="connsiteX4" fmla="*/ 1038063 w 3841252"/>
              <a:gd name="connsiteY4" fmla="*/ 168268 h 3904012"/>
              <a:gd name="connsiteX5" fmla="*/ 1276693 w 3841252"/>
              <a:gd name="connsiteY5" fmla="*/ 319814 h 3904012"/>
              <a:gd name="connsiteX6" fmla="*/ 1173262 w 3841252"/>
              <a:gd name="connsiteY6" fmla="*/ 901141 h 3904012"/>
              <a:gd name="connsiteX7" fmla="*/ 1502404 w 3841252"/>
              <a:gd name="connsiteY7" fmla="*/ 1054414 h 3904012"/>
              <a:gd name="connsiteX8" fmla="*/ 1993807 w 3841252"/>
              <a:gd name="connsiteY8" fmla="*/ 1393819 h 3904012"/>
              <a:gd name="connsiteX9" fmla="*/ 2844205 w 3841252"/>
              <a:gd name="connsiteY9" fmla="*/ 1930983 h 3904012"/>
              <a:gd name="connsiteX10" fmla="*/ 3156711 w 3841252"/>
              <a:gd name="connsiteY10" fmla="*/ 1957490 h 3904012"/>
              <a:gd name="connsiteX11" fmla="*/ 3498422 w 3841252"/>
              <a:gd name="connsiteY11" fmla="*/ 2336754 h 3904012"/>
              <a:gd name="connsiteX12" fmla="*/ 3688607 w 3841252"/>
              <a:gd name="connsiteY12" fmla="*/ 1854376 h 3904012"/>
              <a:gd name="connsiteX13" fmla="*/ 3252875 w 3841252"/>
              <a:gd name="connsiteY13" fmla="*/ 1803086 h 3904012"/>
              <a:gd name="connsiteX14" fmla="*/ 3214040 w 3841252"/>
              <a:gd name="connsiteY14" fmla="*/ 1188778 h 3904012"/>
              <a:gd name="connsiteX15" fmla="*/ 3450585 w 3841252"/>
              <a:gd name="connsiteY15" fmla="*/ 913399 h 3904012"/>
              <a:gd name="connsiteX16" fmla="*/ 2523098 w 3841252"/>
              <a:gd name="connsiteY16" fmla="*/ 908731 h 3904012"/>
              <a:gd name="connsiteX17" fmla="*/ 2487835 w 3841252"/>
              <a:gd name="connsiteY17" fmla="*/ 945708 h 3904012"/>
              <a:gd name="connsiteX18" fmla="*/ 3145661 w 3841252"/>
              <a:gd name="connsiteY18" fmla="*/ 941014 h 3904012"/>
              <a:gd name="connsiteX19" fmla="*/ 3143906 w 3841252"/>
              <a:gd name="connsiteY19" fmla="*/ 1318096 h 3904012"/>
              <a:gd name="connsiteX20" fmla="*/ 3672851 w 3841252"/>
              <a:gd name="connsiteY20" fmla="*/ 1326486 h 3904012"/>
              <a:gd name="connsiteX21" fmla="*/ 3835513 w 3841252"/>
              <a:gd name="connsiteY21" fmla="*/ 1273334 h 3904012"/>
              <a:gd name="connsiteX22" fmla="*/ 3507073 w 3841252"/>
              <a:gd name="connsiteY22" fmla="*/ 1499462 h 3904012"/>
              <a:gd name="connsiteX23" fmla="*/ 3158115 w 3841252"/>
              <a:gd name="connsiteY23" fmla="*/ 1828251 h 3904012"/>
              <a:gd name="connsiteX24" fmla="*/ 2762136 w 3841252"/>
              <a:gd name="connsiteY24" fmla="*/ 2212623 h 3904012"/>
              <a:gd name="connsiteX25" fmla="*/ 2648897 w 3841252"/>
              <a:gd name="connsiteY25" fmla="*/ 2829820 h 3904012"/>
              <a:gd name="connsiteX26" fmla="*/ 2425607 w 3841252"/>
              <a:gd name="connsiteY26" fmla="*/ 2948538 h 3904012"/>
              <a:gd name="connsiteX27" fmla="*/ 2274927 w 3841252"/>
              <a:gd name="connsiteY27" fmla="*/ 3158798 h 3904012"/>
              <a:gd name="connsiteX28" fmla="*/ 2165481 w 3841252"/>
              <a:gd name="connsiteY28" fmla="*/ 2911664 h 3904012"/>
              <a:gd name="connsiteX29" fmla="*/ 1798309 w 3841252"/>
              <a:gd name="connsiteY29" fmla="*/ 3412994 h 3904012"/>
              <a:gd name="connsiteX30" fmla="*/ 1614723 w 3841252"/>
              <a:gd name="connsiteY30" fmla="*/ 3412995 h 3904012"/>
              <a:gd name="connsiteX31" fmla="*/ 1292884 w 3841252"/>
              <a:gd name="connsiteY31" fmla="*/ 3768469 h 3904012"/>
              <a:gd name="connsiteX32" fmla="*/ 1336025 w 3841252"/>
              <a:gd name="connsiteY32" fmla="*/ 3730609 h 3904012"/>
              <a:gd name="connsiteX33" fmla="*/ 222783 w 3841252"/>
              <a:gd name="connsiteY33" fmla="*/ 1757917 h 3904012"/>
              <a:gd name="connsiteX34" fmla="*/ 373918 w 3841252"/>
              <a:gd name="connsiteY34" fmla="*/ 2090294 h 3904012"/>
              <a:gd name="connsiteX35" fmla="*/ 509113 w 3841252"/>
              <a:gd name="connsiteY35" fmla="*/ 2502579 h 3904012"/>
              <a:gd name="connsiteX36" fmla="*/ 474494 w 3841252"/>
              <a:gd name="connsiteY36" fmla="*/ 2640567 h 3904012"/>
              <a:gd name="connsiteX37" fmla="*/ 0 w 3841252"/>
              <a:gd name="connsiteY37" fmla="*/ 3523449 h 3904012"/>
              <a:gd name="connsiteX0" fmla="*/ 2717139 w 3841252"/>
              <a:gd name="connsiteY0" fmla="*/ 0 h 3874949"/>
              <a:gd name="connsiteX1" fmla="*/ 2210612 w 3841252"/>
              <a:gd name="connsiteY1" fmla="*/ 157835 h 3874949"/>
              <a:gd name="connsiteX2" fmla="*/ 1483697 w 3841252"/>
              <a:gd name="connsiteY2" fmla="*/ 152569 h 3874949"/>
              <a:gd name="connsiteX3" fmla="*/ 1334857 w 3841252"/>
              <a:gd name="connsiteY3" fmla="*/ 26504 h 3874949"/>
              <a:gd name="connsiteX4" fmla="*/ 1038063 w 3841252"/>
              <a:gd name="connsiteY4" fmla="*/ 168268 h 3874949"/>
              <a:gd name="connsiteX5" fmla="*/ 1276693 w 3841252"/>
              <a:gd name="connsiteY5" fmla="*/ 319814 h 3874949"/>
              <a:gd name="connsiteX6" fmla="*/ 1173262 w 3841252"/>
              <a:gd name="connsiteY6" fmla="*/ 901141 h 3874949"/>
              <a:gd name="connsiteX7" fmla="*/ 1502404 w 3841252"/>
              <a:gd name="connsiteY7" fmla="*/ 1054414 h 3874949"/>
              <a:gd name="connsiteX8" fmla="*/ 1993807 w 3841252"/>
              <a:gd name="connsiteY8" fmla="*/ 1393819 h 3874949"/>
              <a:gd name="connsiteX9" fmla="*/ 2844205 w 3841252"/>
              <a:gd name="connsiteY9" fmla="*/ 1930983 h 3874949"/>
              <a:gd name="connsiteX10" fmla="*/ 3156711 w 3841252"/>
              <a:gd name="connsiteY10" fmla="*/ 1957490 h 3874949"/>
              <a:gd name="connsiteX11" fmla="*/ 3498422 w 3841252"/>
              <a:gd name="connsiteY11" fmla="*/ 2336754 h 3874949"/>
              <a:gd name="connsiteX12" fmla="*/ 3688607 w 3841252"/>
              <a:gd name="connsiteY12" fmla="*/ 1854376 h 3874949"/>
              <a:gd name="connsiteX13" fmla="*/ 3252875 w 3841252"/>
              <a:gd name="connsiteY13" fmla="*/ 1803086 h 3874949"/>
              <a:gd name="connsiteX14" fmla="*/ 3214040 w 3841252"/>
              <a:gd name="connsiteY14" fmla="*/ 1188778 h 3874949"/>
              <a:gd name="connsiteX15" fmla="*/ 3450585 w 3841252"/>
              <a:gd name="connsiteY15" fmla="*/ 913399 h 3874949"/>
              <a:gd name="connsiteX16" fmla="*/ 2523098 w 3841252"/>
              <a:gd name="connsiteY16" fmla="*/ 908731 h 3874949"/>
              <a:gd name="connsiteX17" fmla="*/ 2487835 w 3841252"/>
              <a:gd name="connsiteY17" fmla="*/ 945708 h 3874949"/>
              <a:gd name="connsiteX18" fmla="*/ 3145661 w 3841252"/>
              <a:gd name="connsiteY18" fmla="*/ 941014 h 3874949"/>
              <a:gd name="connsiteX19" fmla="*/ 3143906 w 3841252"/>
              <a:gd name="connsiteY19" fmla="*/ 1318096 h 3874949"/>
              <a:gd name="connsiteX20" fmla="*/ 3672851 w 3841252"/>
              <a:gd name="connsiteY20" fmla="*/ 1326486 h 3874949"/>
              <a:gd name="connsiteX21" fmla="*/ 3835513 w 3841252"/>
              <a:gd name="connsiteY21" fmla="*/ 1273334 h 3874949"/>
              <a:gd name="connsiteX22" fmla="*/ 3507073 w 3841252"/>
              <a:gd name="connsiteY22" fmla="*/ 1499462 h 3874949"/>
              <a:gd name="connsiteX23" fmla="*/ 3158115 w 3841252"/>
              <a:gd name="connsiteY23" fmla="*/ 1828251 h 3874949"/>
              <a:gd name="connsiteX24" fmla="*/ 2762136 w 3841252"/>
              <a:gd name="connsiteY24" fmla="*/ 2212623 h 3874949"/>
              <a:gd name="connsiteX25" fmla="*/ 2648897 w 3841252"/>
              <a:gd name="connsiteY25" fmla="*/ 2829820 h 3874949"/>
              <a:gd name="connsiteX26" fmla="*/ 2425607 w 3841252"/>
              <a:gd name="connsiteY26" fmla="*/ 2948538 h 3874949"/>
              <a:gd name="connsiteX27" fmla="*/ 2274927 w 3841252"/>
              <a:gd name="connsiteY27" fmla="*/ 3158798 h 3874949"/>
              <a:gd name="connsiteX28" fmla="*/ 2165481 w 3841252"/>
              <a:gd name="connsiteY28" fmla="*/ 2911664 h 3874949"/>
              <a:gd name="connsiteX29" fmla="*/ 1798309 w 3841252"/>
              <a:gd name="connsiteY29" fmla="*/ 3412994 h 3874949"/>
              <a:gd name="connsiteX30" fmla="*/ 1614723 w 3841252"/>
              <a:gd name="connsiteY30" fmla="*/ 3412995 h 3874949"/>
              <a:gd name="connsiteX31" fmla="*/ 1292884 w 3841252"/>
              <a:gd name="connsiteY31" fmla="*/ 3768469 h 3874949"/>
              <a:gd name="connsiteX32" fmla="*/ 972383 w 3841252"/>
              <a:gd name="connsiteY32" fmla="*/ 3688243 h 3874949"/>
              <a:gd name="connsiteX33" fmla="*/ 222783 w 3841252"/>
              <a:gd name="connsiteY33" fmla="*/ 1757917 h 3874949"/>
              <a:gd name="connsiteX34" fmla="*/ 373918 w 3841252"/>
              <a:gd name="connsiteY34" fmla="*/ 2090294 h 3874949"/>
              <a:gd name="connsiteX35" fmla="*/ 509113 w 3841252"/>
              <a:gd name="connsiteY35" fmla="*/ 2502579 h 3874949"/>
              <a:gd name="connsiteX36" fmla="*/ 474494 w 3841252"/>
              <a:gd name="connsiteY36" fmla="*/ 2640567 h 3874949"/>
              <a:gd name="connsiteX37" fmla="*/ 0 w 3841252"/>
              <a:gd name="connsiteY37" fmla="*/ 3523449 h 3874949"/>
              <a:gd name="connsiteX0" fmla="*/ 2717139 w 3841252"/>
              <a:gd name="connsiteY0" fmla="*/ 0 h 3874949"/>
              <a:gd name="connsiteX1" fmla="*/ 2210612 w 3841252"/>
              <a:gd name="connsiteY1" fmla="*/ 157835 h 3874949"/>
              <a:gd name="connsiteX2" fmla="*/ 1483697 w 3841252"/>
              <a:gd name="connsiteY2" fmla="*/ 152569 h 3874949"/>
              <a:gd name="connsiteX3" fmla="*/ 1334857 w 3841252"/>
              <a:gd name="connsiteY3" fmla="*/ 26504 h 3874949"/>
              <a:gd name="connsiteX4" fmla="*/ 1038063 w 3841252"/>
              <a:gd name="connsiteY4" fmla="*/ 168268 h 3874949"/>
              <a:gd name="connsiteX5" fmla="*/ 1276693 w 3841252"/>
              <a:gd name="connsiteY5" fmla="*/ 319814 h 3874949"/>
              <a:gd name="connsiteX6" fmla="*/ 1173262 w 3841252"/>
              <a:gd name="connsiteY6" fmla="*/ 901141 h 3874949"/>
              <a:gd name="connsiteX7" fmla="*/ 1502404 w 3841252"/>
              <a:gd name="connsiteY7" fmla="*/ 1054414 h 3874949"/>
              <a:gd name="connsiteX8" fmla="*/ 1993807 w 3841252"/>
              <a:gd name="connsiteY8" fmla="*/ 1393819 h 3874949"/>
              <a:gd name="connsiteX9" fmla="*/ 2844205 w 3841252"/>
              <a:gd name="connsiteY9" fmla="*/ 1930983 h 3874949"/>
              <a:gd name="connsiteX10" fmla="*/ 3156711 w 3841252"/>
              <a:gd name="connsiteY10" fmla="*/ 1957490 h 3874949"/>
              <a:gd name="connsiteX11" fmla="*/ 3498422 w 3841252"/>
              <a:gd name="connsiteY11" fmla="*/ 2336754 h 3874949"/>
              <a:gd name="connsiteX12" fmla="*/ 3688607 w 3841252"/>
              <a:gd name="connsiteY12" fmla="*/ 1854376 h 3874949"/>
              <a:gd name="connsiteX13" fmla="*/ 3252875 w 3841252"/>
              <a:gd name="connsiteY13" fmla="*/ 1803086 h 3874949"/>
              <a:gd name="connsiteX14" fmla="*/ 3214040 w 3841252"/>
              <a:gd name="connsiteY14" fmla="*/ 1188778 h 3874949"/>
              <a:gd name="connsiteX15" fmla="*/ 3450585 w 3841252"/>
              <a:gd name="connsiteY15" fmla="*/ 913399 h 3874949"/>
              <a:gd name="connsiteX16" fmla="*/ 2523098 w 3841252"/>
              <a:gd name="connsiteY16" fmla="*/ 908731 h 3874949"/>
              <a:gd name="connsiteX17" fmla="*/ 2487835 w 3841252"/>
              <a:gd name="connsiteY17" fmla="*/ 945708 h 3874949"/>
              <a:gd name="connsiteX18" fmla="*/ 3145661 w 3841252"/>
              <a:gd name="connsiteY18" fmla="*/ 941014 h 3874949"/>
              <a:gd name="connsiteX19" fmla="*/ 3143906 w 3841252"/>
              <a:gd name="connsiteY19" fmla="*/ 1318096 h 3874949"/>
              <a:gd name="connsiteX20" fmla="*/ 3672851 w 3841252"/>
              <a:gd name="connsiteY20" fmla="*/ 1326486 h 3874949"/>
              <a:gd name="connsiteX21" fmla="*/ 3835513 w 3841252"/>
              <a:gd name="connsiteY21" fmla="*/ 1273334 h 3874949"/>
              <a:gd name="connsiteX22" fmla="*/ 3507073 w 3841252"/>
              <a:gd name="connsiteY22" fmla="*/ 1499462 h 3874949"/>
              <a:gd name="connsiteX23" fmla="*/ 3158115 w 3841252"/>
              <a:gd name="connsiteY23" fmla="*/ 1828251 h 3874949"/>
              <a:gd name="connsiteX24" fmla="*/ 2762136 w 3841252"/>
              <a:gd name="connsiteY24" fmla="*/ 2212623 h 3874949"/>
              <a:gd name="connsiteX25" fmla="*/ 2648897 w 3841252"/>
              <a:gd name="connsiteY25" fmla="*/ 2829820 h 3874949"/>
              <a:gd name="connsiteX26" fmla="*/ 2425607 w 3841252"/>
              <a:gd name="connsiteY26" fmla="*/ 2948538 h 3874949"/>
              <a:gd name="connsiteX27" fmla="*/ 2274927 w 3841252"/>
              <a:gd name="connsiteY27" fmla="*/ 3158798 h 3874949"/>
              <a:gd name="connsiteX28" fmla="*/ 2165481 w 3841252"/>
              <a:gd name="connsiteY28" fmla="*/ 2911664 h 3874949"/>
              <a:gd name="connsiteX29" fmla="*/ 1798309 w 3841252"/>
              <a:gd name="connsiteY29" fmla="*/ 3412994 h 3874949"/>
              <a:gd name="connsiteX30" fmla="*/ 1614723 w 3841252"/>
              <a:gd name="connsiteY30" fmla="*/ 3412995 h 3874949"/>
              <a:gd name="connsiteX31" fmla="*/ 1292884 w 3841252"/>
              <a:gd name="connsiteY31" fmla="*/ 3768469 h 3874949"/>
              <a:gd name="connsiteX32" fmla="*/ 972383 w 3841252"/>
              <a:gd name="connsiteY32" fmla="*/ 3688243 h 3874949"/>
              <a:gd name="connsiteX33" fmla="*/ 222783 w 3841252"/>
              <a:gd name="connsiteY33" fmla="*/ 1757917 h 3874949"/>
              <a:gd name="connsiteX34" fmla="*/ 373918 w 3841252"/>
              <a:gd name="connsiteY34" fmla="*/ 2090294 h 3874949"/>
              <a:gd name="connsiteX35" fmla="*/ 509113 w 3841252"/>
              <a:gd name="connsiteY35" fmla="*/ 2502579 h 3874949"/>
              <a:gd name="connsiteX36" fmla="*/ 474494 w 3841252"/>
              <a:gd name="connsiteY36" fmla="*/ 2640567 h 3874949"/>
              <a:gd name="connsiteX37" fmla="*/ 0 w 3841252"/>
              <a:gd name="connsiteY37" fmla="*/ 3523449 h 3874949"/>
              <a:gd name="connsiteX0" fmla="*/ 2717139 w 3841252"/>
              <a:gd name="connsiteY0" fmla="*/ 0 h 3871736"/>
              <a:gd name="connsiteX1" fmla="*/ 2210612 w 3841252"/>
              <a:gd name="connsiteY1" fmla="*/ 157835 h 3871736"/>
              <a:gd name="connsiteX2" fmla="*/ 1483697 w 3841252"/>
              <a:gd name="connsiteY2" fmla="*/ 152569 h 3871736"/>
              <a:gd name="connsiteX3" fmla="*/ 1334857 w 3841252"/>
              <a:gd name="connsiteY3" fmla="*/ 26504 h 3871736"/>
              <a:gd name="connsiteX4" fmla="*/ 1038063 w 3841252"/>
              <a:gd name="connsiteY4" fmla="*/ 168268 h 3871736"/>
              <a:gd name="connsiteX5" fmla="*/ 1276693 w 3841252"/>
              <a:gd name="connsiteY5" fmla="*/ 319814 h 3871736"/>
              <a:gd name="connsiteX6" fmla="*/ 1173262 w 3841252"/>
              <a:gd name="connsiteY6" fmla="*/ 901141 h 3871736"/>
              <a:gd name="connsiteX7" fmla="*/ 1502404 w 3841252"/>
              <a:gd name="connsiteY7" fmla="*/ 1054414 h 3871736"/>
              <a:gd name="connsiteX8" fmla="*/ 1993807 w 3841252"/>
              <a:gd name="connsiteY8" fmla="*/ 1393819 h 3871736"/>
              <a:gd name="connsiteX9" fmla="*/ 2844205 w 3841252"/>
              <a:gd name="connsiteY9" fmla="*/ 1930983 h 3871736"/>
              <a:gd name="connsiteX10" fmla="*/ 3156711 w 3841252"/>
              <a:gd name="connsiteY10" fmla="*/ 1957490 h 3871736"/>
              <a:gd name="connsiteX11" fmla="*/ 3498422 w 3841252"/>
              <a:gd name="connsiteY11" fmla="*/ 2336754 h 3871736"/>
              <a:gd name="connsiteX12" fmla="*/ 3688607 w 3841252"/>
              <a:gd name="connsiteY12" fmla="*/ 1854376 h 3871736"/>
              <a:gd name="connsiteX13" fmla="*/ 3252875 w 3841252"/>
              <a:gd name="connsiteY13" fmla="*/ 1803086 h 3871736"/>
              <a:gd name="connsiteX14" fmla="*/ 3214040 w 3841252"/>
              <a:gd name="connsiteY14" fmla="*/ 1188778 h 3871736"/>
              <a:gd name="connsiteX15" fmla="*/ 3450585 w 3841252"/>
              <a:gd name="connsiteY15" fmla="*/ 913399 h 3871736"/>
              <a:gd name="connsiteX16" fmla="*/ 2523098 w 3841252"/>
              <a:gd name="connsiteY16" fmla="*/ 908731 h 3871736"/>
              <a:gd name="connsiteX17" fmla="*/ 2487835 w 3841252"/>
              <a:gd name="connsiteY17" fmla="*/ 945708 h 3871736"/>
              <a:gd name="connsiteX18" fmla="*/ 3145661 w 3841252"/>
              <a:gd name="connsiteY18" fmla="*/ 941014 h 3871736"/>
              <a:gd name="connsiteX19" fmla="*/ 3143906 w 3841252"/>
              <a:gd name="connsiteY19" fmla="*/ 1318096 h 3871736"/>
              <a:gd name="connsiteX20" fmla="*/ 3672851 w 3841252"/>
              <a:gd name="connsiteY20" fmla="*/ 1326486 h 3871736"/>
              <a:gd name="connsiteX21" fmla="*/ 3835513 w 3841252"/>
              <a:gd name="connsiteY21" fmla="*/ 1273334 h 3871736"/>
              <a:gd name="connsiteX22" fmla="*/ 3507073 w 3841252"/>
              <a:gd name="connsiteY22" fmla="*/ 1499462 h 3871736"/>
              <a:gd name="connsiteX23" fmla="*/ 3158115 w 3841252"/>
              <a:gd name="connsiteY23" fmla="*/ 1828251 h 3871736"/>
              <a:gd name="connsiteX24" fmla="*/ 2762136 w 3841252"/>
              <a:gd name="connsiteY24" fmla="*/ 2212623 h 3871736"/>
              <a:gd name="connsiteX25" fmla="*/ 2648897 w 3841252"/>
              <a:gd name="connsiteY25" fmla="*/ 2829820 h 3871736"/>
              <a:gd name="connsiteX26" fmla="*/ 2425607 w 3841252"/>
              <a:gd name="connsiteY26" fmla="*/ 2948538 h 3871736"/>
              <a:gd name="connsiteX27" fmla="*/ 2274927 w 3841252"/>
              <a:gd name="connsiteY27" fmla="*/ 3158798 h 3871736"/>
              <a:gd name="connsiteX28" fmla="*/ 2165481 w 3841252"/>
              <a:gd name="connsiteY28" fmla="*/ 2911664 h 3871736"/>
              <a:gd name="connsiteX29" fmla="*/ 1798309 w 3841252"/>
              <a:gd name="connsiteY29" fmla="*/ 3412994 h 3871736"/>
              <a:gd name="connsiteX30" fmla="*/ 1614723 w 3841252"/>
              <a:gd name="connsiteY30" fmla="*/ 3412995 h 3871736"/>
              <a:gd name="connsiteX31" fmla="*/ 1324658 w 3841252"/>
              <a:gd name="connsiteY31" fmla="*/ 3761408 h 3871736"/>
              <a:gd name="connsiteX32" fmla="*/ 972383 w 3841252"/>
              <a:gd name="connsiteY32" fmla="*/ 3688243 h 3871736"/>
              <a:gd name="connsiteX33" fmla="*/ 222783 w 3841252"/>
              <a:gd name="connsiteY33" fmla="*/ 1757917 h 3871736"/>
              <a:gd name="connsiteX34" fmla="*/ 373918 w 3841252"/>
              <a:gd name="connsiteY34" fmla="*/ 2090294 h 3871736"/>
              <a:gd name="connsiteX35" fmla="*/ 509113 w 3841252"/>
              <a:gd name="connsiteY35" fmla="*/ 2502579 h 3871736"/>
              <a:gd name="connsiteX36" fmla="*/ 474494 w 3841252"/>
              <a:gd name="connsiteY36" fmla="*/ 2640567 h 3871736"/>
              <a:gd name="connsiteX37" fmla="*/ 0 w 3841252"/>
              <a:gd name="connsiteY37" fmla="*/ 3523449 h 3871736"/>
              <a:gd name="connsiteX0" fmla="*/ 2717139 w 3841252"/>
              <a:gd name="connsiteY0" fmla="*/ 0 h 3893343"/>
              <a:gd name="connsiteX1" fmla="*/ 2210612 w 3841252"/>
              <a:gd name="connsiteY1" fmla="*/ 157835 h 3893343"/>
              <a:gd name="connsiteX2" fmla="*/ 1483697 w 3841252"/>
              <a:gd name="connsiteY2" fmla="*/ 152569 h 3893343"/>
              <a:gd name="connsiteX3" fmla="*/ 1334857 w 3841252"/>
              <a:gd name="connsiteY3" fmla="*/ 26504 h 3893343"/>
              <a:gd name="connsiteX4" fmla="*/ 1038063 w 3841252"/>
              <a:gd name="connsiteY4" fmla="*/ 168268 h 3893343"/>
              <a:gd name="connsiteX5" fmla="*/ 1276693 w 3841252"/>
              <a:gd name="connsiteY5" fmla="*/ 319814 h 3893343"/>
              <a:gd name="connsiteX6" fmla="*/ 1173262 w 3841252"/>
              <a:gd name="connsiteY6" fmla="*/ 901141 h 3893343"/>
              <a:gd name="connsiteX7" fmla="*/ 1502404 w 3841252"/>
              <a:gd name="connsiteY7" fmla="*/ 1054414 h 3893343"/>
              <a:gd name="connsiteX8" fmla="*/ 1993807 w 3841252"/>
              <a:gd name="connsiteY8" fmla="*/ 1393819 h 3893343"/>
              <a:gd name="connsiteX9" fmla="*/ 2844205 w 3841252"/>
              <a:gd name="connsiteY9" fmla="*/ 1930983 h 3893343"/>
              <a:gd name="connsiteX10" fmla="*/ 3156711 w 3841252"/>
              <a:gd name="connsiteY10" fmla="*/ 1957490 h 3893343"/>
              <a:gd name="connsiteX11" fmla="*/ 3498422 w 3841252"/>
              <a:gd name="connsiteY11" fmla="*/ 2336754 h 3893343"/>
              <a:gd name="connsiteX12" fmla="*/ 3688607 w 3841252"/>
              <a:gd name="connsiteY12" fmla="*/ 1854376 h 3893343"/>
              <a:gd name="connsiteX13" fmla="*/ 3252875 w 3841252"/>
              <a:gd name="connsiteY13" fmla="*/ 1803086 h 3893343"/>
              <a:gd name="connsiteX14" fmla="*/ 3214040 w 3841252"/>
              <a:gd name="connsiteY14" fmla="*/ 1188778 h 3893343"/>
              <a:gd name="connsiteX15" fmla="*/ 3450585 w 3841252"/>
              <a:gd name="connsiteY15" fmla="*/ 913399 h 3893343"/>
              <a:gd name="connsiteX16" fmla="*/ 2523098 w 3841252"/>
              <a:gd name="connsiteY16" fmla="*/ 908731 h 3893343"/>
              <a:gd name="connsiteX17" fmla="*/ 2487835 w 3841252"/>
              <a:gd name="connsiteY17" fmla="*/ 945708 h 3893343"/>
              <a:gd name="connsiteX18" fmla="*/ 3145661 w 3841252"/>
              <a:gd name="connsiteY18" fmla="*/ 941014 h 3893343"/>
              <a:gd name="connsiteX19" fmla="*/ 3143906 w 3841252"/>
              <a:gd name="connsiteY19" fmla="*/ 1318096 h 3893343"/>
              <a:gd name="connsiteX20" fmla="*/ 3672851 w 3841252"/>
              <a:gd name="connsiteY20" fmla="*/ 1326486 h 3893343"/>
              <a:gd name="connsiteX21" fmla="*/ 3835513 w 3841252"/>
              <a:gd name="connsiteY21" fmla="*/ 1273334 h 3893343"/>
              <a:gd name="connsiteX22" fmla="*/ 3507073 w 3841252"/>
              <a:gd name="connsiteY22" fmla="*/ 1499462 h 3893343"/>
              <a:gd name="connsiteX23" fmla="*/ 3158115 w 3841252"/>
              <a:gd name="connsiteY23" fmla="*/ 1828251 h 3893343"/>
              <a:gd name="connsiteX24" fmla="*/ 2762136 w 3841252"/>
              <a:gd name="connsiteY24" fmla="*/ 2212623 h 3893343"/>
              <a:gd name="connsiteX25" fmla="*/ 2648897 w 3841252"/>
              <a:gd name="connsiteY25" fmla="*/ 2829820 h 3893343"/>
              <a:gd name="connsiteX26" fmla="*/ 2425607 w 3841252"/>
              <a:gd name="connsiteY26" fmla="*/ 2948538 h 3893343"/>
              <a:gd name="connsiteX27" fmla="*/ 2274927 w 3841252"/>
              <a:gd name="connsiteY27" fmla="*/ 3158798 h 3893343"/>
              <a:gd name="connsiteX28" fmla="*/ 2165481 w 3841252"/>
              <a:gd name="connsiteY28" fmla="*/ 2911664 h 3893343"/>
              <a:gd name="connsiteX29" fmla="*/ 1798309 w 3841252"/>
              <a:gd name="connsiteY29" fmla="*/ 3412994 h 3893343"/>
              <a:gd name="connsiteX30" fmla="*/ 1614723 w 3841252"/>
              <a:gd name="connsiteY30" fmla="*/ 3412995 h 3893343"/>
              <a:gd name="connsiteX31" fmla="*/ 1324658 w 3841252"/>
              <a:gd name="connsiteY31" fmla="*/ 3761408 h 3893343"/>
              <a:gd name="connsiteX32" fmla="*/ 972383 w 3841252"/>
              <a:gd name="connsiteY32" fmla="*/ 3688243 h 3893343"/>
              <a:gd name="connsiteX33" fmla="*/ 222783 w 3841252"/>
              <a:gd name="connsiteY33" fmla="*/ 1757917 h 3893343"/>
              <a:gd name="connsiteX34" fmla="*/ 373918 w 3841252"/>
              <a:gd name="connsiteY34" fmla="*/ 2090294 h 3893343"/>
              <a:gd name="connsiteX35" fmla="*/ 509113 w 3841252"/>
              <a:gd name="connsiteY35" fmla="*/ 2502579 h 3893343"/>
              <a:gd name="connsiteX36" fmla="*/ 474494 w 3841252"/>
              <a:gd name="connsiteY36" fmla="*/ 2640567 h 3893343"/>
              <a:gd name="connsiteX37" fmla="*/ 0 w 3841252"/>
              <a:gd name="connsiteY37" fmla="*/ 3523449 h 3893343"/>
              <a:gd name="connsiteX0" fmla="*/ 2717139 w 3841252"/>
              <a:gd name="connsiteY0" fmla="*/ 0 h 3770838"/>
              <a:gd name="connsiteX1" fmla="*/ 2210612 w 3841252"/>
              <a:gd name="connsiteY1" fmla="*/ 157835 h 3770838"/>
              <a:gd name="connsiteX2" fmla="*/ 1483697 w 3841252"/>
              <a:gd name="connsiteY2" fmla="*/ 152569 h 3770838"/>
              <a:gd name="connsiteX3" fmla="*/ 1334857 w 3841252"/>
              <a:gd name="connsiteY3" fmla="*/ 26504 h 3770838"/>
              <a:gd name="connsiteX4" fmla="*/ 1038063 w 3841252"/>
              <a:gd name="connsiteY4" fmla="*/ 168268 h 3770838"/>
              <a:gd name="connsiteX5" fmla="*/ 1276693 w 3841252"/>
              <a:gd name="connsiteY5" fmla="*/ 319814 h 3770838"/>
              <a:gd name="connsiteX6" fmla="*/ 1173262 w 3841252"/>
              <a:gd name="connsiteY6" fmla="*/ 901141 h 3770838"/>
              <a:gd name="connsiteX7" fmla="*/ 1502404 w 3841252"/>
              <a:gd name="connsiteY7" fmla="*/ 1054414 h 3770838"/>
              <a:gd name="connsiteX8" fmla="*/ 1993807 w 3841252"/>
              <a:gd name="connsiteY8" fmla="*/ 1393819 h 3770838"/>
              <a:gd name="connsiteX9" fmla="*/ 2844205 w 3841252"/>
              <a:gd name="connsiteY9" fmla="*/ 1930983 h 3770838"/>
              <a:gd name="connsiteX10" fmla="*/ 3156711 w 3841252"/>
              <a:gd name="connsiteY10" fmla="*/ 1957490 h 3770838"/>
              <a:gd name="connsiteX11" fmla="*/ 3498422 w 3841252"/>
              <a:gd name="connsiteY11" fmla="*/ 2336754 h 3770838"/>
              <a:gd name="connsiteX12" fmla="*/ 3688607 w 3841252"/>
              <a:gd name="connsiteY12" fmla="*/ 1854376 h 3770838"/>
              <a:gd name="connsiteX13" fmla="*/ 3252875 w 3841252"/>
              <a:gd name="connsiteY13" fmla="*/ 1803086 h 3770838"/>
              <a:gd name="connsiteX14" fmla="*/ 3214040 w 3841252"/>
              <a:gd name="connsiteY14" fmla="*/ 1188778 h 3770838"/>
              <a:gd name="connsiteX15" fmla="*/ 3450585 w 3841252"/>
              <a:gd name="connsiteY15" fmla="*/ 913399 h 3770838"/>
              <a:gd name="connsiteX16" fmla="*/ 2523098 w 3841252"/>
              <a:gd name="connsiteY16" fmla="*/ 908731 h 3770838"/>
              <a:gd name="connsiteX17" fmla="*/ 2487835 w 3841252"/>
              <a:gd name="connsiteY17" fmla="*/ 945708 h 3770838"/>
              <a:gd name="connsiteX18" fmla="*/ 3145661 w 3841252"/>
              <a:gd name="connsiteY18" fmla="*/ 941014 h 3770838"/>
              <a:gd name="connsiteX19" fmla="*/ 3143906 w 3841252"/>
              <a:gd name="connsiteY19" fmla="*/ 1318096 h 3770838"/>
              <a:gd name="connsiteX20" fmla="*/ 3672851 w 3841252"/>
              <a:gd name="connsiteY20" fmla="*/ 1326486 h 3770838"/>
              <a:gd name="connsiteX21" fmla="*/ 3835513 w 3841252"/>
              <a:gd name="connsiteY21" fmla="*/ 1273334 h 3770838"/>
              <a:gd name="connsiteX22" fmla="*/ 3507073 w 3841252"/>
              <a:gd name="connsiteY22" fmla="*/ 1499462 h 3770838"/>
              <a:gd name="connsiteX23" fmla="*/ 3158115 w 3841252"/>
              <a:gd name="connsiteY23" fmla="*/ 1828251 h 3770838"/>
              <a:gd name="connsiteX24" fmla="*/ 2762136 w 3841252"/>
              <a:gd name="connsiteY24" fmla="*/ 2212623 h 3770838"/>
              <a:gd name="connsiteX25" fmla="*/ 2648897 w 3841252"/>
              <a:gd name="connsiteY25" fmla="*/ 2829820 h 3770838"/>
              <a:gd name="connsiteX26" fmla="*/ 2425607 w 3841252"/>
              <a:gd name="connsiteY26" fmla="*/ 2948538 h 3770838"/>
              <a:gd name="connsiteX27" fmla="*/ 2274927 w 3841252"/>
              <a:gd name="connsiteY27" fmla="*/ 3158798 h 3770838"/>
              <a:gd name="connsiteX28" fmla="*/ 2165481 w 3841252"/>
              <a:gd name="connsiteY28" fmla="*/ 2911664 h 3770838"/>
              <a:gd name="connsiteX29" fmla="*/ 1798309 w 3841252"/>
              <a:gd name="connsiteY29" fmla="*/ 3412994 h 3770838"/>
              <a:gd name="connsiteX30" fmla="*/ 1614723 w 3841252"/>
              <a:gd name="connsiteY30" fmla="*/ 3412995 h 3770838"/>
              <a:gd name="connsiteX31" fmla="*/ 1324658 w 3841252"/>
              <a:gd name="connsiteY31" fmla="*/ 3761408 h 3770838"/>
              <a:gd name="connsiteX32" fmla="*/ 3337820 w 3841252"/>
              <a:gd name="connsiteY32" fmla="*/ 3487004 h 3770838"/>
              <a:gd name="connsiteX33" fmla="*/ 222783 w 3841252"/>
              <a:gd name="connsiteY33" fmla="*/ 1757917 h 3770838"/>
              <a:gd name="connsiteX34" fmla="*/ 373918 w 3841252"/>
              <a:gd name="connsiteY34" fmla="*/ 2090294 h 3770838"/>
              <a:gd name="connsiteX35" fmla="*/ 509113 w 3841252"/>
              <a:gd name="connsiteY35" fmla="*/ 2502579 h 3770838"/>
              <a:gd name="connsiteX36" fmla="*/ 474494 w 3841252"/>
              <a:gd name="connsiteY36" fmla="*/ 2640567 h 3770838"/>
              <a:gd name="connsiteX37" fmla="*/ 0 w 3841252"/>
              <a:gd name="connsiteY37" fmla="*/ 3523449 h 3770838"/>
              <a:gd name="connsiteX0" fmla="*/ 2688792 w 3812905"/>
              <a:gd name="connsiteY0" fmla="*/ 0 h 3770838"/>
              <a:gd name="connsiteX1" fmla="*/ 2182265 w 3812905"/>
              <a:gd name="connsiteY1" fmla="*/ 157835 h 3770838"/>
              <a:gd name="connsiteX2" fmla="*/ 1455350 w 3812905"/>
              <a:gd name="connsiteY2" fmla="*/ 152569 h 3770838"/>
              <a:gd name="connsiteX3" fmla="*/ 1306510 w 3812905"/>
              <a:gd name="connsiteY3" fmla="*/ 26504 h 3770838"/>
              <a:gd name="connsiteX4" fmla="*/ 1009716 w 3812905"/>
              <a:gd name="connsiteY4" fmla="*/ 168268 h 3770838"/>
              <a:gd name="connsiteX5" fmla="*/ 1248346 w 3812905"/>
              <a:gd name="connsiteY5" fmla="*/ 319814 h 3770838"/>
              <a:gd name="connsiteX6" fmla="*/ 1144915 w 3812905"/>
              <a:gd name="connsiteY6" fmla="*/ 901141 h 3770838"/>
              <a:gd name="connsiteX7" fmla="*/ 1474057 w 3812905"/>
              <a:gd name="connsiteY7" fmla="*/ 1054414 h 3770838"/>
              <a:gd name="connsiteX8" fmla="*/ 1965460 w 3812905"/>
              <a:gd name="connsiteY8" fmla="*/ 1393819 h 3770838"/>
              <a:gd name="connsiteX9" fmla="*/ 2815858 w 3812905"/>
              <a:gd name="connsiteY9" fmla="*/ 1930983 h 3770838"/>
              <a:gd name="connsiteX10" fmla="*/ 3128364 w 3812905"/>
              <a:gd name="connsiteY10" fmla="*/ 1957490 h 3770838"/>
              <a:gd name="connsiteX11" fmla="*/ 3470075 w 3812905"/>
              <a:gd name="connsiteY11" fmla="*/ 2336754 h 3770838"/>
              <a:gd name="connsiteX12" fmla="*/ 3660260 w 3812905"/>
              <a:gd name="connsiteY12" fmla="*/ 1854376 h 3770838"/>
              <a:gd name="connsiteX13" fmla="*/ 3224528 w 3812905"/>
              <a:gd name="connsiteY13" fmla="*/ 1803086 h 3770838"/>
              <a:gd name="connsiteX14" fmla="*/ 3185693 w 3812905"/>
              <a:gd name="connsiteY14" fmla="*/ 1188778 h 3770838"/>
              <a:gd name="connsiteX15" fmla="*/ 3422238 w 3812905"/>
              <a:gd name="connsiteY15" fmla="*/ 913399 h 3770838"/>
              <a:gd name="connsiteX16" fmla="*/ 2494751 w 3812905"/>
              <a:gd name="connsiteY16" fmla="*/ 908731 h 3770838"/>
              <a:gd name="connsiteX17" fmla="*/ 2459488 w 3812905"/>
              <a:gd name="connsiteY17" fmla="*/ 945708 h 3770838"/>
              <a:gd name="connsiteX18" fmla="*/ 3117314 w 3812905"/>
              <a:gd name="connsiteY18" fmla="*/ 941014 h 3770838"/>
              <a:gd name="connsiteX19" fmla="*/ 3115559 w 3812905"/>
              <a:gd name="connsiteY19" fmla="*/ 1318096 h 3770838"/>
              <a:gd name="connsiteX20" fmla="*/ 3644504 w 3812905"/>
              <a:gd name="connsiteY20" fmla="*/ 1326486 h 3770838"/>
              <a:gd name="connsiteX21" fmla="*/ 3807166 w 3812905"/>
              <a:gd name="connsiteY21" fmla="*/ 1273334 h 3770838"/>
              <a:gd name="connsiteX22" fmla="*/ 3478726 w 3812905"/>
              <a:gd name="connsiteY22" fmla="*/ 1499462 h 3770838"/>
              <a:gd name="connsiteX23" fmla="*/ 3129768 w 3812905"/>
              <a:gd name="connsiteY23" fmla="*/ 1828251 h 3770838"/>
              <a:gd name="connsiteX24" fmla="*/ 2733789 w 3812905"/>
              <a:gd name="connsiteY24" fmla="*/ 2212623 h 3770838"/>
              <a:gd name="connsiteX25" fmla="*/ 2620550 w 3812905"/>
              <a:gd name="connsiteY25" fmla="*/ 2829820 h 3770838"/>
              <a:gd name="connsiteX26" fmla="*/ 2397260 w 3812905"/>
              <a:gd name="connsiteY26" fmla="*/ 2948538 h 3770838"/>
              <a:gd name="connsiteX27" fmla="*/ 2246580 w 3812905"/>
              <a:gd name="connsiteY27" fmla="*/ 3158798 h 3770838"/>
              <a:gd name="connsiteX28" fmla="*/ 2137134 w 3812905"/>
              <a:gd name="connsiteY28" fmla="*/ 2911664 h 3770838"/>
              <a:gd name="connsiteX29" fmla="*/ 1769962 w 3812905"/>
              <a:gd name="connsiteY29" fmla="*/ 3412994 h 3770838"/>
              <a:gd name="connsiteX30" fmla="*/ 1586376 w 3812905"/>
              <a:gd name="connsiteY30" fmla="*/ 3412995 h 3770838"/>
              <a:gd name="connsiteX31" fmla="*/ 1296311 w 3812905"/>
              <a:gd name="connsiteY31" fmla="*/ 3761408 h 3770838"/>
              <a:gd name="connsiteX32" fmla="*/ 3309473 w 3812905"/>
              <a:gd name="connsiteY32" fmla="*/ 3487004 h 3770838"/>
              <a:gd name="connsiteX33" fmla="*/ 194436 w 3812905"/>
              <a:gd name="connsiteY33" fmla="*/ 1757917 h 3770838"/>
              <a:gd name="connsiteX34" fmla="*/ 345571 w 3812905"/>
              <a:gd name="connsiteY34" fmla="*/ 2090294 h 3770838"/>
              <a:gd name="connsiteX35" fmla="*/ 480766 w 3812905"/>
              <a:gd name="connsiteY35" fmla="*/ 2502579 h 3770838"/>
              <a:gd name="connsiteX36" fmla="*/ 446147 w 3812905"/>
              <a:gd name="connsiteY36" fmla="*/ 2640567 h 3770838"/>
              <a:gd name="connsiteX37" fmla="*/ 525942 w 3812905"/>
              <a:gd name="connsiteY37" fmla="*/ 2902081 h 3770838"/>
              <a:gd name="connsiteX0" fmla="*/ 2688792 w 3812905"/>
              <a:gd name="connsiteY0" fmla="*/ 0 h 3770838"/>
              <a:gd name="connsiteX1" fmla="*/ 2182265 w 3812905"/>
              <a:gd name="connsiteY1" fmla="*/ 157835 h 3770838"/>
              <a:gd name="connsiteX2" fmla="*/ 1455350 w 3812905"/>
              <a:gd name="connsiteY2" fmla="*/ 152569 h 3770838"/>
              <a:gd name="connsiteX3" fmla="*/ 1306510 w 3812905"/>
              <a:gd name="connsiteY3" fmla="*/ 26504 h 3770838"/>
              <a:gd name="connsiteX4" fmla="*/ 1009716 w 3812905"/>
              <a:gd name="connsiteY4" fmla="*/ 168268 h 3770838"/>
              <a:gd name="connsiteX5" fmla="*/ 1248346 w 3812905"/>
              <a:gd name="connsiteY5" fmla="*/ 319814 h 3770838"/>
              <a:gd name="connsiteX6" fmla="*/ 1144915 w 3812905"/>
              <a:gd name="connsiteY6" fmla="*/ 901141 h 3770838"/>
              <a:gd name="connsiteX7" fmla="*/ 1474057 w 3812905"/>
              <a:gd name="connsiteY7" fmla="*/ 1054414 h 3770838"/>
              <a:gd name="connsiteX8" fmla="*/ 1965460 w 3812905"/>
              <a:gd name="connsiteY8" fmla="*/ 1393819 h 3770838"/>
              <a:gd name="connsiteX9" fmla="*/ 2815858 w 3812905"/>
              <a:gd name="connsiteY9" fmla="*/ 1930983 h 3770838"/>
              <a:gd name="connsiteX10" fmla="*/ 3128364 w 3812905"/>
              <a:gd name="connsiteY10" fmla="*/ 1957490 h 3770838"/>
              <a:gd name="connsiteX11" fmla="*/ 3470075 w 3812905"/>
              <a:gd name="connsiteY11" fmla="*/ 2336754 h 3770838"/>
              <a:gd name="connsiteX12" fmla="*/ 3660260 w 3812905"/>
              <a:gd name="connsiteY12" fmla="*/ 1854376 h 3770838"/>
              <a:gd name="connsiteX13" fmla="*/ 3224528 w 3812905"/>
              <a:gd name="connsiteY13" fmla="*/ 1803086 h 3770838"/>
              <a:gd name="connsiteX14" fmla="*/ 3185693 w 3812905"/>
              <a:gd name="connsiteY14" fmla="*/ 1188778 h 3770838"/>
              <a:gd name="connsiteX15" fmla="*/ 3422238 w 3812905"/>
              <a:gd name="connsiteY15" fmla="*/ 913399 h 3770838"/>
              <a:gd name="connsiteX16" fmla="*/ 2494751 w 3812905"/>
              <a:gd name="connsiteY16" fmla="*/ 908731 h 3770838"/>
              <a:gd name="connsiteX17" fmla="*/ 2459488 w 3812905"/>
              <a:gd name="connsiteY17" fmla="*/ 945708 h 3770838"/>
              <a:gd name="connsiteX18" fmla="*/ 3117314 w 3812905"/>
              <a:gd name="connsiteY18" fmla="*/ 941014 h 3770838"/>
              <a:gd name="connsiteX19" fmla="*/ 3115559 w 3812905"/>
              <a:gd name="connsiteY19" fmla="*/ 1318096 h 3770838"/>
              <a:gd name="connsiteX20" fmla="*/ 3644504 w 3812905"/>
              <a:gd name="connsiteY20" fmla="*/ 1326486 h 3770838"/>
              <a:gd name="connsiteX21" fmla="*/ 3807166 w 3812905"/>
              <a:gd name="connsiteY21" fmla="*/ 1273334 h 3770838"/>
              <a:gd name="connsiteX22" fmla="*/ 3478726 w 3812905"/>
              <a:gd name="connsiteY22" fmla="*/ 1499462 h 3770838"/>
              <a:gd name="connsiteX23" fmla="*/ 3129768 w 3812905"/>
              <a:gd name="connsiteY23" fmla="*/ 1828251 h 3770838"/>
              <a:gd name="connsiteX24" fmla="*/ 2733789 w 3812905"/>
              <a:gd name="connsiteY24" fmla="*/ 2212623 h 3770838"/>
              <a:gd name="connsiteX25" fmla="*/ 2620550 w 3812905"/>
              <a:gd name="connsiteY25" fmla="*/ 2829820 h 3770838"/>
              <a:gd name="connsiteX26" fmla="*/ 2397260 w 3812905"/>
              <a:gd name="connsiteY26" fmla="*/ 2948538 h 3770838"/>
              <a:gd name="connsiteX27" fmla="*/ 2246580 w 3812905"/>
              <a:gd name="connsiteY27" fmla="*/ 3158798 h 3770838"/>
              <a:gd name="connsiteX28" fmla="*/ 2137134 w 3812905"/>
              <a:gd name="connsiteY28" fmla="*/ 2911664 h 3770838"/>
              <a:gd name="connsiteX29" fmla="*/ 1769962 w 3812905"/>
              <a:gd name="connsiteY29" fmla="*/ 3412994 h 3770838"/>
              <a:gd name="connsiteX30" fmla="*/ 1586376 w 3812905"/>
              <a:gd name="connsiteY30" fmla="*/ 3412995 h 3770838"/>
              <a:gd name="connsiteX31" fmla="*/ 1296311 w 3812905"/>
              <a:gd name="connsiteY31" fmla="*/ 3761408 h 3770838"/>
              <a:gd name="connsiteX32" fmla="*/ 3309473 w 3812905"/>
              <a:gd name="connsiteY32" fmla="*/ 3487004 h 3770838"/>
              <a:gd name="connsiteX33" fmla="*/ 194436 w 3812905"/>
              <a:gd name="connsiteY33" fmla="*/ 1757917 h 3770838"/>
              <a:gd name="connsiteX34" fmla="*/ 345571 w 3812905"/>
              <a:gd name="connsiteY34" fmla="*/ 2090294 h 3770838"/>
              <a:gd name="connsiteX35" fmla="*/ 480766 w 3812905"/>
              <a:gd name="connsiteY35" fmla="*/ 2502579 h 3770838"/>
              <a:gd name="connsiteX36" fmla="*/ 446147 w 3812905"/>
              <a:gd name="connsiteY36" fmla="*/ 2640567 h 3770838"/>
              <a:gd name="connsiteX37" fmla="*/ 525942 w 3812905"/>
              <a:gd name="connsiteY37" fmla="*/ 2902081 h 3770838"/>
              <a:gd name="connsiteX0" fmla="*/ 2688792 w 3812905"/>
              <a:gd name="connsiteY0" fmla="*/ 0 h 3770838"/>
              <a:gd name="connsiteX1" fmla="*/ 2182265 w 3812905"/>
              <a:gd name="connsiteY1" fmla="*/ 157835 h 3770838"/>
              <a:gd name="connsiteX2" fmla="*/ 1455350 w 3812905"/>
              <a:gd name="connsiteY2" fmla="*/ 152569 h 3770838"/>
              <a:gd name="connsiteX3" fmla="*/ 1306510 w 3812905"/>
              <a:gd name="connsiteY3" fmla="*/ 26504 h 3770838"/>
              <a:gd name="connsiteX4" fmla="*/ 1009716 w 3812905"/>
              <a:gd name="connsiteY4" fmla="*/ 168268 h 3770838"/>
              <a:gd name="connsiteX5" fmla="*/ 1248346 w 3812905"/>
              <a:gd name="connsiteY5" fmla="*/ 319814 h 3770838"/>
              <a:gd name="connsiteX6" fmla="*/ 1144915 w 3812905"/>
              <a:gd name="connsiteY6" fmla="*/ 901141 h 3770838"/>
              <a:gd name="connsiteX7" fmla="*/ 1474057 w 3812905"/>
              <a:gd name="connsiteY7" fmla="*/ 1054414 h 3770838"/>
              <a:gd name="connsiteX8" fmla="*/ 1965460 w 3812905"/>
              <a:gd name="connsiteY8" fmla="*/ 1393819 h 3770838"/>
              <a:gd name="connsiteX9" fmla="*/ 2815858 w 3812905"/>
              <a:gd name="connsiteY9" fmla="*/ 1930983 h 3770838"/>
              <a:gd name="connsiteX10" fmla="*/ 3128364 w 3812905"/>
              <a:gd name="connsiteY10" fmla="*/ 1957490 h 3770838"/>
              <a:gd name="connsiteX11" fmla="*/ 3470075 w 3812905"/>
              <a:gd name="connsiteY11" fmla="*/ 2336754 h 3770838"/>
              <a:gd name="connsiteX12" fmla="*/ 3660260 w 3812905"/>
              <a:gd name="connsiteY12" fmla="*/ 1854376 h 3770838"/>
              <a:gd name="connsiteX13" fmla="*/ 3224528 w 3812905"/>
              <a:gd name="connsiteY13" fmla="*/ 1803086 h 3770838"/>
              <a:gd name="connsiteX14" fmla="*/ 3185693 w 3812905"/>
              <a:gd name="connsiteY14" fmla="*/ 1188778 h 3770838"/>
              <a:gd name="connsiteX15" fmla="*/ 3422238 w 3812905"/>
              <a:gd name="connsiteY15" fmla="*/ 913399 h 3770838"/>
              <a:gd name="connsiteX16" fmla="*/ 2494751 w 3812905"/>
              <a:gd name="connsiteY16" fmla="*/ 908731 h 3770838"/>
              <a:gd name="connsiteX17" fmla="*/ 2459488 w 3812905"/>
              <a:gd name="connsiteY17" fmla="*/ 945708 h 3770838"/>
              <a:gd name="connsiteX18" fmla="*/ 3117314 w 3812905"/>
              <a:gd name="connsiteY18" fmla="*/ 941014 h 3770838"/>
              <a:gd name="connsiteX19" fmla="*/ 3115559 w 3812905"/>
              <a:gd name="connsiteY19" fmla="*/ 1318096 h 3770838"/>
              <a:gd name="connsiteX20" fmla="*/ 3644504 w 3812905"/>
              <a:gd name="connsiteY20" fmla="*/ 1326486 h 3770838"/>
              <a:gd name="connsiteX21" fmla="*/ 3807166 w 3812905"/>
              <a:gd name="connsiteY21" fmla="*/ 1273334 h 3770838"/>
              <a:gd name="connsiteX22" fmla="*/ 3478726 w 3812905"/>
              <a:gd name="connsiteY22" fmla="*/ 1499462 h 3770838"/>
              <a:gd name="connsiteX23" fmla="*/ 3129768 w 3812905"/>
              <a:gd name="connsiteY23" fmla="*/ 1828251 h 3770838"/>
              <a:gd name="connsiteX24" fmla="*/ 2733789 w 3812905"/>
              <a:gd name="connsiteY24" fmla="*/ 2212623 h 3770838"/>
              <a:gd name="connsiteX25" fmla="*/ 2620550 w 3812905"/>
              <a:gd name="connsiteY25" fmla="*/ 2829820 h 3770838"/>
              <a:gd name="connsiteX26" fmla="*/ 2397260 w 3812905"/>
              <a:gd name="connsiteY26" fmla="*/ 2948538 h 3770838"/>
              <a:gd name="connsiteX27" fmla="*/ 2246580 w 3812905"/>
              <a:gd name="connsiteY27" fmla="*/ 3158798 h 3770838"/>
              <a:gd name="connsiteX28" fmla="*/ 2137134 w 3812905"/>
              <a:gd name="connsiteY28" fmla="*/ 2911664 h 3770838"/>
              <a:gd name="connsiteX29" fmla="*/ 1769962 w 3812905"/>
              <a:gd name="connsiteY29" fmla="*/ 3412994 h 3770838"/>
              <a:gd name="connsiteX30" fmla="*/ 1586376 w 3812905"/>
              <a:gd name="connsiteY30" fmla="*/ 3412995 h 3770838"/>
              <a:gd name="connsiteX31" fmla="*/ 1296311 w 3812905"/>
              <a:gd name="connsiteY31" fmla="*/ 3761408 h 3770838"/>
              <a:gd name="connsiteX32" fmla="*/ 3309473 w 3812905"/>
              <a:gd name="connsiteY32" fmla="*/ 3487004 h 3770838"/>
              <a:gd name="connsiteX33" fmla="*/ 194436 w 3812905"/>
              <a:gd name="connsiteY33" fmla="*/ 1757917 h 3770838"/>
              <a:gd name="connsiteX34" fmla="*/ 345571 w 3812905"/>
              <a:gd name="connsiteY34" fmla="*/ 2090294 h 3770838"/>
              <a:gd name="connsiteX35" fmla="*/ 480766 w 3812905"/>
              <a:gd name="connsiteY35" fmla="*/ 2502579 h 3770838"/>
              <a:gd name="connsiteX36" fmla="*/ 446147 w 3812905"/>
              <a:gd name="connsiteY36" fmla="*/ 2640567 h 3770838"/>
              <a:gd name="connsiteX37" fmla="*/ 3636314 w 3812905"/>
              <a:gd name="connsiteY37" fmla="*/ 3322211 h 3770838"/>
              <a:gd name="connsiteX0" fmla="*/ 2688792 w 4389719"/>
              <a:gd name="connsiteY0" fmla="*/ 0 h 3904613"/>
              <a:gd name="connsiteX1" fmla="*/ 2182265 w 4389719"/>
              <a:gd name="connsiteY1" fmla="*/ 157835 h 3904613"/>
              <a:gd name="connsiteX2" fmla="*/ 1455350 w 4389719"/>
              <a:gd name="connsiteY2" fmla="*/ 152569 h 3904613"/>
              <a:gd name="connsiteX3" fmla="*/ 1306510 w 4389719"/>
              <a:gd name="connsiteY3" fmla="*/ 26504 h 3904613"/>
              <a:gd name="connsiteX4" fmla="*/ 1009716 w 4389719"/>
              <a:gd name="connsiteY4" fmla="*/ 168268 h 3904613"/>
              <a:gd name="connsiteX5" fmla="*/ 1248346 w 4389719"/>
              <a:gd name="connsiteY5" fmla="*/ 319814 h 3904613"/>
              <a:gd name="connsiteX6" fmla="*/ 1144915 w 4389719"/>
              <a:gd name="connsiteY6" fmla="*/ 901141 h 3904613"/>
              <a:gd name="connsiteX7" fmla="*/ 1474057 w 4389719"/>
              <a:gd name="connsiteY7" fmla="*/ 1054414 h 3904613"/>
              <a:gd name="connsiteX8" fmla="*/ 1965460 w 4389719"/>
              <a:gd name="connsiteY8" fmla="*/ 1393819 h 3904613"/>
              <a:gd name="connsiteX9" fmla="*/ 2815858 w 4389719"/>
              <a:gd name="connsiteY9" fmla="*/ 1930983 h 3904613"/>
              <a:gd name="connsiteX10" fmla="*/ 3128364 w 4389719"/>
              <a:gd name="connsiteY10" fmla="*/ 1957490 h 3904613"/>
              <a:gd name="connsiteX11" fmla="*/ 3470075 w 4389719"/>
              <a:gd name="connsiteY11" fmla="*/ 2336754 h 3904613"/>
              <a:gd name="connsiteX12" fmla="*/ 3660260 w 4389719"/>
              <a:gd name="connsiteY12" fmla="*/ 1854376 h 3904613"/>
              <a:gd name="connsiteX13" fmla="*/ 3224528 w 4389719"/>
              <a:gd name="connsiteY13" fmla="*/ 1803086 h 3904613"/>
              <a:gd name="connsiteX14" fmla="*/ 3185693 w 4389719"/>
              <a:gd name="connsiteY14" fmla="*/ 1188778 h 3904613"/>
              <a:gd name="connsiteX15" fmla="*/ 3422238 w 4389719"/>
              <a:gd name="connsiteY15" fmla="*/ 913399 h 3904613"/>
              <a:gd name="connsiteX16" fmla="*/ 2494751 w 4389719"/>
              <a:gd name="connsiteY16" fmla="*/ 908731 h 3904613"/>
              <a:gd name="connsiteX17" fmla="*/ 2459488 w 4389719"/>
              <a:gd name="connsiteY17" fmla="*/ 945708 h 3904613"/>
              <a:gd name="connsiteX18" fmla="*/ 3117314 w 4389719"/>
              <a:gd name="connsiteY18" fmla="*/ 941014 h 3904613"/>
              <a:gd name="connsiteX19" fmla="*/ 3115559 w 4389719"/>
              <a:gd name="connsiteY19" fmla="*/ 1318096 h 3904613"/>
              <a:gd name="connsiteX20" fmla="*/ 3644504 w 4389719"/>
              <a:gd name="connsiteY20" fmla="*/ 1326486 h 3904613"/>
              <a:gd name="connsiteX21" fmla="*/ 3807166 w 4389719"/>
              <a:gd name="connsiteY21" fmla="*/ 1273334 h 3904613"/>
              <a:gd name="connsiteX22" fmla="*/ 3478726 w 4389719"/>
              <a:gd name="connsiteY22" fmla="*/ 1499462 h 3904613"/>
              <a:gd name="connsiteX23" fmla="*/ 3129768 w 4389719"/>
              <a:gd name="connsiteY23" fmla="*/ 1828251 h 3904613"/>
              <a:gd name="connsiteX24" fmla="*/ 2733789 w 4389719"/>
              <a:gd name="connsiteY24" fmla="*/ 2212623 h 3904613"/>
              <a:gd name="connsiteX25" fmla="*/ 2620550 w 4389719"/>
              <a:gd name="connsiteY25" fmla="*/ 2829820 h 3904613"/>
              <a:gd name="connsiteX26" fmla="*/ 2397260 w 4389719"/>
              <a:gd name="connsiteY26" fmla="*/ 2948538 h 3904613"/>
              <a:gd name="connsiteX27" fmla="*/ 2246580 w 4389719"/>
              <a:gd name="connsiteY27" fmla="*/ 3158798 h 3904613"/>
              <a:gd name="connsiteX28" fmla="*/ 2137134 w 4389719"/>
              <a:gd name="connsiteY28" fmla="*/ 2911664 h 3904613"/>
              <a:gd name="connsiteX29" fmla="*/ 1769962 w 4389719"/>
              <a:gd name="connsiteY29" fmla="*/ 3412994 h 3904613"/>
              <a:gd name="connsiteX30" fmla="*/ 1586376 w 4389719"/>
              <a:gd name="connsiteY30" fmla="*/ 3412995 h 3904613"/>
              <a:gd name="connsiteX31" fmla="*/ 1296311 w 4389719"/>
              <a:gd name="connsiteY31" fmla="*/ 3761408 h 3904613"/>
              <a:gd name="connsiteX32" fmla="*/ 3309473 w 4389719"/>
              <a:gd name="connsiteY32" fmla="*/ 3487004 h 3904613"/>
              <a:gd name="connsiteX33" fmla="*/ 194436 w 4389719"/>
              <a:gd name="connsiteY33" fmla="*/ 1757917 h 3904613"/>
              <a:gd name="connsiteX34" fmla="*/ 345571 w 4389719"/>
              <a:gd name="connsiteY34" fmla="*/ 2090294 h 3904613"/>
              <a:gd name="connsiteX35" fmla="*/ 480766 w 4389719"/>
              <a:gd name="connsiteY35" fmla="*/ 2502579 h 3904613"/>
              <a:gd name="connsiteX36" fmla="*/ 4389718 w 4389719"/>
              <a:gd name="connsiteY36" fmla="*/ 3904487 h 3904613"/>
              <a:gd name="connsiteX37" fmla="*/ 3636314 w 4389719"/>
              <a:gd name="connsiteY37" fmla="*/ 3322211 h 3904613"/>
              <a:gd name="connsiteX0" fmla="*/ 2497954 w 4198881"/>
              <a:gd name="connsiteY0" fmla="*/ 0 h 3904613"/>
              <a:gd name="connsiteX1" fmla="*/ 1991427 w 4198881"/>
              <a:gd name="connsiteY1" fmla="*/ 157835 h 3904613"/>
              <a:gd name="connsiteX2" fmla="*/ 1264512 w 4198881"/>
              <a:gd name="connsiteY2" fmla="*/ 152569 h 3904613"/>
              <a:gd name="connsiteX3" fmla="*/ 1115672 w 4198881"/>
              <a:gd name="connsiteY3" fmla="*/ 26504 h 3904613"/>
              <a:gd name="connsiteX4" fmla="*/ 818878 w 4198881"/>
              <a:gd name="connsiteY4" fmla="*/ 168268 h 3904613"/>
              <a:gd name="connsiteX5" fmla="*/ 1057508 w 4198881"/>
              <a:gd name="connsiteY5" fmla="*/ 319814 h 3904613"/>
              <a:gd name="connsiteX6" fmla="*/ 954077 w 4198881"/>
              <a:gd name="connsiteY6" fmla="*/ 901141 h 3904613"/>
              <a:gd name="connsiteX7" fmla="*/ 1283219 w 4198881"/>
              <a:gd name="connsiteY7" fmla="*/ 1054414 h 3904613"/>
              <a:gd name="connsiteX8" fmla="*/ 1774622 w 4198881"/>
              <a:gd name="connsiteY8" fmla="*/ 1393819 h 3904613"/>
              <a:gd name="connsiteX9" fmla="*/ 2625020 w 4198881"/>
              <a:gd name="connsiteY9" fmla="*/ 1930983 h 3904613"/>
              <a:gd name="connsiteX10" fmla="*/ 2937526 w 4198881"/>
              <a:gd name="connsiteY10" fmla="*/ 1957490 h 3904613"/>
              <a:gd name="connsiteX11" fmla="*/ 3279237 w 4198881"/>
              <a:gd name="connsiteY11" fmla="*/ 2336754 h 3904613"/>
              <a:gd name="connsiteX12" fmla="*/ 3469422 w 4198881"/>
              <a:gd name="connsiteY12" fmla="*/ 1854376 h 3904613"/>
              <a:gd name="connsiteX13" fmla="*/ 3033690 w 4198881"/>
              <a:gd name="connsiteY13" fmla="*/ 1803086 h 3904613"/>
              <a:gd name="connsiteX14" fmla="*/ 2994855 w 4198881"/>
              <a:gd name="connsiteY14" fmla="*/ 1188778 h 3904613"/>
              <a:gd name="connsiteX15" fmla="*/ 3231400 w 4198881"/>
              <a:gd name="connsiteY15" fmla="*/ 913399 h 3904613"/>
              <a:gd name="connsiteX16" fmla="*/ 2303913 w 4198881"/>
              <a:gd name="connsiteY16" fmla="*/ 908731 h 3904613"/>
              <a:gd name="connsiteX17" fmla="*/ 2268650 w 4198881"/>
              <a:gd name="connsiteY17" fmla="*/ 945708 h 3904613"/>
              <a:gd name="connsiteX18" fmla="*/ 2926476 w 4198881"/>
              <a:gd name="connsiteY18" fmla="*/ 941014 h 3904613"/>
              <a:gd name="connsiteX19" fmla="*/ 2924721 w 4198881"/>
              <a:gd name="connsiteY19" fmla="*/ 1318096 h 3904613"/>
              <a:gd name="connsiteX20" fmla="*/ 3453666 w 4198881"/>
              <a:gd name="connsiteY20" fmla="*/ 1326486 h 3904613"/>
              <a:gd name="connsiteX21" fmla="*/ 3616328 w 4198881"/>
              <a:gd name="connsiteY21" fmla="*/ 1273334 h 3904613"/>
              <a:gd name="connsiteX22" fmla="*/ 3287888 w 4198881"/>
              <a:gd name="connsiteY22" fmla="*/ 1499462 h 3904613"/>
              <a:gd name="connsiteX23" fmla="*/ 2938930 w 4198881"/>
              <a:gd name="connsiteY23" fmla="*/ 1828251 h 3904613"/>
              <a:gd name="connsiteX24" fmla="*/ 2542951 w 4198881"/>
              <a:gd name="connsiteY24" fmla="*/ 2212623 h 3904613"/>
              <a:gd name="connsiteX25" fmla="*/ 2429712 w 4198881"/>
              <a:gd name="connsiteY25" fmla="*/ 2829820 h 3904613"/>
              <a:gd name="connsiteX26" fmla="*/ 2206422 w 4198881"/>
              <a:gd name="connsiteY26" fmla="*/ 2948538 h 3904613"/>
              <a:gd name="connsiteX27" fmla="*/ 2055742 w 4198881"/>
              <a:gd name="connsiteY27" fmla="*/ 3158798 h 3904613"/>
              <a:gd name="connsiteX28" fmla="*/ 1946296 w 4198881"/>
              <a:gd name="connsiteY28" fmla="*/ 2911664 h 3904613"/>
              <a:gd name="connsiteX29" fmla="*/ 1579124 w 4198881"/>
              <a:gd name="connsiteY29" fmla="*/ 3412994 h 3904613"/>
              <a:gd name="connsiteX30" fmla="*/ 1395538 w 4198881"/>
              <a:gd name="connsiteY30" fmla="*/ 3412995 h 3904613"/>
              <a:gd name="connsiteX31" fmla="*/ 1105473 w 4198881"/>
              <a:gd name="connsiteY31" fmla="*/ 3761408 h 3904613"/>
              <a:gd name="connsiteX32" fmla="*/ 3118635 w 4198881"/>
              <a:gd name="connsiteY32" fmla="*/ 3487004 h 3904613"/>
              <a:gd name="connsiteX33" fmla="*/ 3598 w 4198881"/>
              <a:gd name="connsiteY33" fmla="*/ 1757917 h 3904613"/>
              <a:gd name="connsiteX34" fmla="*/ 3854699 w 4198881"/>
              <a:gd name="connsiteY34" fmla="*/ 3269481 h 3904613"/>
              <a:gd name="connsiteX35" fmla="*/ 289928 w 4198881"/>
              <a:gd name="connsiteY35" fmla="*/ 2502579 h 3904613"/>
              <a:gd name="connsiteX36" fmla="*/ 4198880 w 4198881"/>
              <a:gd name="connsiteY36" fmla="*/ 3904487 h 3904613"/>
              <a:gd name="connsiteX37" fmla="*/ 3445476 w 4198881"/>
              <a:gd name="connsiteY37" fmla="*/ 3322211 h 3904613"/>
              <a:gd name="connsiteX0" fmla="*/ 2497954 w 4279147"/>
              <a:gd name="connsiteY0" fmla="*/ 0 h 3904613"/>
              <a:gd name="connsiteX1" fmla="*/ 1991427 w 4279147"/>
              <a:gd name="connsiteY1" fmla="*/ 157835 h 3904613"/>
              <a:gd name="connsiteX2" fmla="*/ 1264512 w 4279147"/>
              <a:gd name="connsiteY2" fmla="*/ 152569 h 3904613"/>
              <a:gd name="connsiteX3" fmla="*/ 1115672 w 4279147"/>
              <a:gd name="connsiteY3" fmla="*/ 26504 h 3904613"/>
              <a:gd name="connsiteX4" fmla="*/ 818878 w 4279147"/>
              <a:gd name="connsiteY4" fmla="*/ 168268 h 3904613"/>
              <a:gd name="connsiteX5" fmla="*/ 1057508 w 4279147"/>
              <a:gd name="connsiteY5" fmla="*/ 319814 h 3904613"/>
              <a:gd name="connsiteX6" fmla="*/ 954077 w 4279147"/>
              <a:gd name="connsiteY6" fmla="*/ 901141 h 3904613"/>
              <a:gd name="connsiteX7" fmla="*/ 1283219 w 4279147"/>
              <a:gd name="connsiteY7" fmla="*/ 1054414 h 3904613"/>
              <a:gd name="connsiteX8" fmla="*/ 1774622 w 4279147"/>
              <a:gd name="connsiteY8" fmla="*/ 1393819 h 3904613"/>
              <a:gd name="connsiteX9" fmla="*/ 2625020 w 4279147"/>
              <a:gd name="connsiteY9" fmla="*/ 1930983 h 3904613"/>
              <a:gd name="connsiteX10" fmla="*/ 2937526 w 4279147"/>
              <a:gd name="connsiteY10" fmla="*/ 1957490 h 3904613"/>
              <a:gd name="connsiteX11" fmla="*/ 3279237 w 4279147"/>
              <a:gd name="connsiteY11" fmla="*/ 2336754 h 3904613"/>
              <a:gd name="connsiteX12" fmla="*/ 3469422 w 4279147"/>
              <a:gd name="connsiteY12" fmla="*/ 1854376 h 3904613"/>
              <a:gd name="connsiteX13" fmla="*/ 3033690 w 4279147"/>
              <a:gd name="connsiteY13" fmla="*/ 1803086 h 3904613"/>
              <a:gd name="connsiteX14" fmla="*/ 2994855 w 4279147"/>
              <a:gd name="connsiteY14" fmla="*/ 1188778 h 3904613"/>
              <a:gd name="connsiteX15" fmla="*/ 3231400 w 4279147"/>
              <a:gd name="connsiteY15" fmla="*/ 913399 h 3904613"/>
              <a:gd name="connsiteX16" fmla="*/ 2303913 w 4279147"/>
              <a:gd name="connsiteY16" fmla="*/ 908731 h 3904613"/>
              <a:gd name="connsiteX17" fmla="*/ 2268650 w 4279147"/>
              <a:gd name="connsiteY17" fmla="*/ 945708 h 3904613"/>
              <a:gd name="connsiteX18" fmla="*/ 2926476 w 4279147"/>
              <a:gd name="connsiteY18" fmla="*/ 941014 h 3904613"/>
              <a:gd name="connsiteX19" fmla="*/ 2924721 w 4279147"/>
              <a:gd name="connsiteY19" fmla="*/ 1318096 h 3904613"/>
              <a:gd name="connsiteX20" fmla="*/ 3453666 w 4279147"/>
              <a:gd name="connsiteY20" fmla="*/ 1326486 h 3904613"/>
              <a:gd name="connsiteX21" fmla="*/ 3616328 w 4279147"/>
              <a:gd name="connsiteY21" fmla="*/ 1273334 h 3904613"/>
              <a:gd name="connsiteX22" fmla="*/ 3287888 w 4279147"/>
              <a:gd name="connsiteY22" fmla="*/ 1499462 h 3904613"/>
              <a:gd name="connsiteX23" fmla="*/ 2938930 w 4279147"/>
              <a:gd name="connsiteY23" fmla="*/ 1828251 h 3904613"/>
              <a:gd name="connsiteX24" fmla="*/ 2542951 w 4279147"/>
              <a:gd name="connsiteY24" fmla="*/ 2212623 h 3904613"/>
              <a:gd name="connsiteX25" fmla="*/ 2429712 w 4279147"/>
              <a:gd name="connsiteY25" fmla="*/ 2829820 h 3904613"/>
              <a:gd name="connsiteX26" fmla="*/ 2206422 w 4279147"/>
              <a:gd name="connsiteY26" fmla="*/ 2948538 h 3904613"/>
              <a:gd name="connsiteX27" fmla="*/ 2055742 w 4279147"/>
              <a:gd name="connsiteY27" fmla="*/ 3158798 h 3904613"/>
              <a:gd name="connsiteX28" fmla="*/ 1946296 w 4279147"/>
              <a:gd name="connsiteY28" fmla="*/ 2911664 h 3904613"/>
              <a:gd name="connsiteX29" fmla="*/ 1579124 w 4279147"/>
              <a:gd name="connsiteY29" fmla="*/ 3412994 h 3904613"/>
              <a:gd name="connsiteX30" fmla="*/ 1395538 w 4279147"/>
              <a:gd name="connsiteY30" fmla="*/ 3412995 h 3904613"/>
              <a:gd name="connsiteX31" fmla="*/ 1105473 w 4279147"/>
              <a:gd name="connsiteY31" fmla="*/ 3761408 h 3904613"/>
              <a:gd name="connsiteX32" fmla="*/ 3118635 w 4279147"/>
              <a:gd name="connsiteY32" fmla="*/ 3487004 h 3904613"/>
              <a:gd name="connsiteX33" fmla="*/ 3598 w 4279147"/>
              <a:gd name="connsiteY33" fmla="*/ 1757917 h 3904613"/>
              <a:gd name="connsiteX34" fmla="*/ 3854699 w 4279147"/>
              <a:gd name="connsiteY34" fmla="*/ 3269481 h 3904613"/>
              <a:gd name="connsiteX35" fmla="*/ 4219377 w 4279147"/>
              <a:gd name="connsiteY35" fmla="*/ 3558199 h 3904613"/>
              <a:gd name="connsiteX36" fmla="*/ 4198880 w 4279147"/>
              <a:gd name="connsiteY36" fmla="*/ 3904487 h 3904613"/>
              <a:gd name="connsiteX37" fmla="*/ 3445476 w 4279147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286899 w 3422303"/>
              <a:gd name="connsiteY31" fmla="*/ 3761408 h 3904613"/>
              <a:gd name="connsiteX32" fmla="*/ 2300061 w 3422303"/>
              <a:gd name="connsiteY32" fmla="*/ 3487004 h 3904613"/>
              <a:gd name="connsiteX33" fmla="*/ 2853215 w 3422303"/>
              <a:gd name="connsiteY33" fmla="*/ 3607900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286899 w 3422303"/>
              <a:gd name="connsiteY31" fmla="*/ 3761408 h 3904613"/>
              <a:gd name="connsiteX32" fmla="*/ 2070578 w 3422303"/>
              <a:gd name="connsiteY32" fmla="*/ 3705895 h 3904613"/>
              <a:gd name="connsiteX33" fmla="*/ 2853215 w 3422303"/>
              <a:gd name="connsiteY33" fmla="*/ 3607900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286899 w 3422303"/>
              <a:gd name="connsiteY31" fmla="*/ 3761408 h 3904613"/>
              <a:gd name="connsiteX32" fmla="*/ 2070578 w 3422303"/>
              <a:gd name="connsiteY32" fmla="*/ 3705895 h 3904613"/>
              <a:gd name="connsiteX33" fmla="*/ 2853215 w 3422303"/>
              <a:gd name="connsiteY33" fmla="*/ 3607900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286899 w 3422303"/>
              <a:gd name="connsiteY31" fmla="*/ 3761408 h 3904613"/>
              <a:gd name="connsiteX32" fmla="*/ 2070578 w 3422303"/>
              <a:gd name="connsiteY32" fmla="*/ 3705895 h 3904613"/>
              <a:gd name="connsiteX33" fmla="*/ 2853215 w 3422303"/>
              <a:gd name="connsiteY33" fmla="*/ 3607900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304552 w 3422303"/>
              <a:gd name="connsiteY31" fmla="*/ 3761408 h 3904613"/>
              <a:gd name="connsiteX32" fmla="*/ 2070578 w 3422303"/>
              <a:gd name="connsiteY32" fmla="*/ 3705895 h 3904613"/>
              <a:gd name="connsiteX33" fmla="*/ 2853215 w 3422303"/>
              <a:gd name="connsiteY33" fmla="*/ 3607900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304552 w 3422303"/>
              <a:gd name="connsiteY31" fmla="*/ 3761408 h 3904613"/>
              <a:gd name="connsiteX32" fmla="*/ 2070578 w 3422303"/>
              <a:gd name="connsiteY32" fmla="*/ 3705895 h 3904613"/>
              <a:gd name="connsiteX33" fmla="*/ 3100350 w 3422303"/>
              <a:gd name="connsiteY33" fmla="*/ 3872688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304552 w 3422303"/>
              <a:gd name="connsiteY31" fmla="*/ 3761408 h 3904613"/>
              <a:gd name="connsiteX32" fmla="*/ 2070578 w 3422303"/>
              <a:gd name="connsiteY32" fmla="*/ 3705895 h 3904613"/>
              <a:gd name="connsiteX33" fmla="*/ 3100350 w 3422303"/>
              <a:gd name="connsiteY33" fmla="*/ 3872688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4257994"/>
              <a:gd name="connsiteY0" fmla="*/ 0 h 3904554"/>
              <a:gd name="connsiteX1" fmla="*/ 1172853 w 4257994"/>
              <a:gd name="connsiteY1" fmla="*/ 157835 h 3904554"/>
              <a:gd name="connsiteX2" fmla="*/ 445938 w 4257994"/>
              <a:gd name="connsiteY2" fmla="*/ 152569 h 3904554"/>
              <a:gd name="connsiteX3" fmla="*/ 297098 w 4257994"/>
              <a:gd name="connsiteY3" fmla="*/ 26504 h 3904554"/>
              <a:gd name="connsiteX4" fmla="*/ 304 w 4257994"/>
              <a:gd name="connsiteY4" fmla="*/ 168268 h 3904554"/>
              <a:gd name="connsiteX5" fmla="*/ 238934 w 4257994"/>
              <a:gd name="connsiteY5" fmla="*/ 319814 h 3904554"/>
              <a:gd name="connsiteX6" fmla="*/ 135503 w 4257994"/>
              <a:gd name="connsiteY6" fmla="*/ 901141 h 3904554"/>
              <a:gd name="connsiteX7" fmla="*/ 464645 w 4257994"/>
              <a:gd name="connsiteY7" fmla="*/ 1054414 h 3904554"/>
              <a:gd name="connsiteX8" fmla="*/ 956048 w 4257994"/>
              <a:gd name="connsiteY8" fmla="*/ 1393819 h 3904554"/>
              <a:gd name="connsiteX9" fmla="*/ 1806446 w 4257994"/>
              <a:gd name="connsiteY9" fmla="*/ 1930983 h 3904554"/>
              <a:gd name="connsiteX10" fmla="*/ 2118952 w 4257994"/>
              <a:gd name="connsiteY10" fmla="*/ 1957490 h 3904554"/>
              <a:gd name="connsiteX11" fmla="*/ 2460663 w 4257994"/>
              <a:gd name="connsiteY11" fmla="*/ 2336754 h 3904554"/>
              <a:gd name="connsiteX12" fmla="*/ 2650848 w 4257994"/>
              <a:gd name="connsiteY12" fmla="*/ 1854376 h 3904554"/>
              <a:gd name="connsiteX13" fmla="*/ 2215116 w 4257994"/>
              <a:gd name="connsiteY13" fmla="*/ 1803086 h 3904554"/>
              <a:gd name="connsiteX14" fmla="*/ 2176281 w 4257994"/>
              <a:gd name="connsiteY14" fmla="*/ 1188778 h 3904554"/>
              <a:gd name="connsiteX15" fmla="*/ 2412826 w 4257994"/>
              <a:gd name="connsiteY15" fmla="*/ 913399 h 3904554"/>
              <a:gd name="connsiteX16" fmla="*/ 1485339 w 4257994"/>
              <a:gd name="connsiteY16" fmla="*/ 908731 h 3904554"/>
              <a:gd name="connsiteX17" fmla="*/ 1450076 w 4257994"/>
              <a:gd name="connsiteY17" fmla="*/ 945708 h 3904554"/>
              <a:gd name="connsiteX18" fmla="*/ 2107902 w 4257994"/>
              <a:gd name="connsiteY18" fmla="*/ 941014 h 3904554"/>
              <a:gd name="connsiteX19" fmla="*/ 2106147 w 4257994"/>
              <a:gd name="connsiteY19" fmla="*/ 1318096 h 3904554"/>
              <a:gd name="connsiteX20" fmla="*/ 2635092 w 4257994"/>
              <a:gd name="connsiteY20" fmla="*/ 1326486 h 3904554"/>
              <a:gd name="connsiteX21" fmla="*/ 2797754 w 4257994"/>
              <a:gd name="connsiteY21" fmla="*/ 1273334 h 3904554"/>
              <a:gd name="connsiteX22" fmla="*/ 2469314 w 4257994"/>
              <a:gd name="connsiteY22" fmla="*/ 1499462 h 3904554"/>
              <a:gd name="connsiteX23" fmla="*/ 2120356 w 4257994"/>
              <a:gd name="connsiteY23" fmla="*/ 1828251 h 3904554"/>
              <a:gd name="connsiteX24" fmla="*/ 1724377 w 4257994"/>
              <a:gd name="connsiteY24" fmla="*/ 2212623 h 3904554"/>
              <a:gd name="connsiteX25" fmla="*/ 1611138 w 4257994"/>
              <a:gd name="connsiteY25" fmla="*/ 2829820 h 3904554"/>
              <a:gd name="connsiteX26" fmla="*/ 1387848 w 4257994"/>
              <a:gd name="connsiteY26" fmla="*/ 2948538 h 3904554"/>
              <a:gd name="connsiteX27" fmla="*/ 1237168 w 4257994"/>
              <a:gd name="connsiteY27" fmla="*/ 3158798 h 3904554"/>
              <a:gd name="connsiteX28" fmla="*/ 1127722 w 4257994"/>
              <a:gd name="connsiteY28" fmla="*/ 2911664 h 3904554"/>
              <a:gd name="connsiteX29" fmla="*/ 760550 w 4257994"/>
              <a:gd name="connsiteY29" fmla="*/ 3412994 h 3904554"/>
              <a:gd name="connsiteX30" fmla="*/ 576964 w 4257994"/>
              <a:gd name="connsiteY30" fmla="*/ 3412995 h 3904554"/>
              <a:gd name="connsiteX31" fmla="*/ 304552 w 4257994"/>
              <a:gd name="connsiteY31" fmla="*/ 3761408 h 3904554"/>
              <a:gd name="connsiteX32" fmla="*/ 2070578 w 4257994"/>
              <a:gd name="connsiteY32" fmla="*/ 3705895 h 3904554"/>
              <a:gd name="connsiteX33" fmla="*/ 3100350 w 4257994"/>
              <a:gd name="connsiteY33" fmla="*/ 3872688 h 3904554"/>
              <a:gd name="connsiteX34" fmla="*/ 3036125 w 4257994"/>
              <a:gd name="connsiteY34" fmla="*/ 3269481 h 3904554"/>
              <a:gd name="connsiteX35" fmla="*/ 3400803 w 4257994"/>
              <a:gd name="connsiteY35" fmla="*/ 3558199 h 3904554"/>
              <a:gd name="connsiteX36" fmla="*/ 3380306 w 4257994"/>
              <a:gd name="connsiteY36" fmla="*/ 3904487 h 3904554"/>
              <a:gd name="connsiteX37" fmla="*/ 4257994 w 4257994"/>
              <a:gd name="connsiteY37" fmla="*/ 2690251 h 3904554"/>
              <a:gd name="connsiteX0" fmla="*/ 1679380 w 4257994"/>
              <a:gd name="connsiteY0" fmla="*/ 0 h 3873402"/>
              <a:gd name="connsiteX1" fmla="*/ 1172853 w 4257994"/>
              <a:gd name="connsiteY1" fmla="*/ 157835 h 3873402"/>
              <a:gd name="connsiteX2" fmla="*/ 445938 w 4257994"/>
              <a:gd name="connsiteY2" fmla="*/ 152569 h 3873402"/>
              <a:gd name="connsiteX3" fmla="*/ 297098 w 4257994"/>
              <a:gd name="connsiteY3" fmla="*/ 26504 h 3873402"/>
              <a:gd name="connsiteX4" fmla="*/ 304 w 4257994"/>
              <a:gd name="connsiteY4" fmla="*/ 168268 h 3873402"/>
              <a:gd name="connsiteX5" fmla="*/ 238934 w 4257994"/>
              <a:gd name="connsiteY5" fmla="*/ 319814 h 3873402"/>
              <a:gd name="connsiteX6" fmla="*/ 135503 w 4257994"/>
              <a:gd name="connsiteY6" fmla="*/ 901141 h 3873402"/>
              <a:gd name="connsiteX7" fmla="*/ 464645 w 4257994"/>
              <a:gd name="connsiteY7" fmla="*/ 1054414 h 3873402"/>
              <a:gd name="connsiteX8" fmla="*/ 956048 w 4257994"/>
              <a:gd name="connsiteY8" fmla="*/ 1393819 h 3873402"/>
              <a:gd name="connsiteX9" fmla="*/ 1806446 w 4257994"/>
              <a:gd name="connsiteY9" fmla="*/ 1930983 h 3873402"/>
              <a:gd name="connsiteX10" fmla="*/ 2118952 w 4257994"/>
              <a:gd name="connsiteY10" fmla="*/ 1957490 h 3873402"/>
              <a:gd name="connsiteX11" fmla="*/ 2460663 w 4257994"/>
              <a:gd name="connsiteY11" fmla="*/ 2336754 h 3873402"/>
              <a:gd name="connsiteX12" fmla="*/ 2650848 w 4257994"/>
              <a:gd name="connsiteY12" fmla="*/ 1854376 h 3873402"/>
              <a:gd name="connsiteX13" fmla="*/ 2215116 w 4257994"/>
              <a:gd name="connsiteY13" fmla="*/ 1803086 h 3873402"/>
              <a:gd name="connsiteX14" fmla="*/ 2176281 w 4257994"/>
              <a:gd name="connsiteY14" fmla="*/ 1188778 h 3873402"/>
              <a:gd name="connsiteX15" fmla="*/ 2412826 w 4257994"/>
              <a:gd name="connsiteY15" fmla="*/ 913399 h 3873402"/>
              <a:gd name="connsiteX16" fmla="*/ 1485339 w 4257994"/>
              <a:gd name="connsiteY16" fmla="*/ 908731 h 3873402"/>
              <a:gd name="connsiteX17" fmla="*/ 1450076 w 4257994"/>
              <a:gd name="connsiteY17" fmla="*/ 945708 h 3873402"/>
              <a:gd name="connsiteX18" fmla="*/ 2107902 w 4257994"/>
              <a:gd name="connsiteY18" fmla="*/ 941014 h 3873402"/>
              <a:gd name="connsiteX19" fmla="*/ 2106147 w 4257994"/>
              <a:gd name="connsiteY19" fmla="*/ 1318096 h 3873402"/>
              <a:gd name="connsiteX20" fmla="*/ 2635092 w 4257994"/>
              <a:gd name="connsiteY20" fmla="*/ 1326486 h 3873402"/>
              <a:gd name="connsiteX21" fmla="*/ 2797754 w 4257994"/>
              <a:gd name="connsiteY21" fmla="*/ 1273334 h 3873402"/>
              <a:gd name="connsiteX22" fmla="*/ 2469314 w 4257994"/>
              <a:gd name="connsiteY22" fmla="*/ 1499462 h 3873402"/>
              <a:gd name="connsiteX23" fmla="*/ 2120356 w 4257994"/>
              <a:gd name="connsiteY23" fmla="*/ 1828251 h 3873402"/>
              <a:gd name="connsiteX24" fmla="*/ 1724377 w 4257994"/>
              <a:gd name="connsiteY24" fmla="*/ 2212623 h 3873402"/>
              <a:gd name="connsiteX25" fmla="*/ 1611138 w 4257994"/>
              <a:gd name="connsiteY25" fmla="*/ 2829820 h 3873402"/>
              <a:gd name="connsiteX26" fmla="*/ 1387848 w 4257994"/>
              <a:gd name="connsiteY26" fmla="*/ 2948538 h 3873402"/>
              <a:gd name="connsiteX27" fmla="*/ 1237168 w 4257994"/>
              <a:gd name="connsiteY27" fmla="*/ 3158798 h 3873402"/>
              <a:gd name="connsiteX28" fmla="*/ 1127722 w 4257994"/>
              <a:gd name="connsiteY28" fmla="*/ 2911664 h 3873402"/>
              <a:gd name="connsiteX29" fmla="*/ 760550 w 4257994"/>
              <a:gd name="connsiteY29" fmla="*/ 3412994 h 3873402"/>
              <a:gd name="connsiteX30" fmla="*/ 576964 w 4257994"/>
              <a:gd name="connsiteY30" fmla="*/ 3412995 h 3873402"/>
              <a:gd name="connsiteX31" fmla="*/ 304552 w 4257994"/>
              <a:gd name="connsiteY31" fmla="*/ 3761408 h 3873402"/>
              <a:gd name="connsiteX32" fmla="*/ 2070578 w 4257994"/>
              <a:gd name="connsiteY32" fmla="*/ 3705895 h 3873402"/>
              <a:gd name="connsiteX33" fmla="*/ 3100350 w 4257994"/>
              <a:gd name="connsiteY33" fmla="*/ 3872688 h 3873402"/>
              <a:gd name="connsiteX34" fmla="*/ 3036125 w 4257994"/>
              <a:gd name="connsiteY34" fmla="*/ 3269481 h 3873402"/>
              <a:gd name="connsiteX35" fmla="*/ 3400803 w 4257994"/>
              <a:gd name="connsiteY35" fmla="*/ 3558199 h 3873402"/>
              <a:gd name="connsiteX36" fmla="*/ 3676868 w 4257994"/>
              <a:gd name="connsiteY36" fmla="*/ 3399625 h 3873402"/>
              <a:gd name="connsiteX37" fmla="*/ 4257994 w 4257994"/>
              <a:gd name="connsiteY37" fmla="*/ 2690251 h 3873402"/>
              <a:gd name="connsiteX0" fmla="*/ 1679380 w 4257994"/>
              <a:gd name="connsiteY0" fmla="*/ 0 h 3873283"/>
              <a:gd name="connsiteX1" fmla="*/ 1172853 w 4257994"/>
              <a:gd name="connsiteY1" fmla="*/ 157835 h 3873283"/>
              <a:gd name="connsiteX2" fmla="*/ 445938 w 4257994"/>
              <a:gd name="connsiteY2" fmla="*/ 152569 h 3873283"/>
              <a:gd name="connsiteX3" fmla="*/ 297098 w 4257994"/>
              <a:gd name="connsiteY3" fmla="*/ 26504 h 3873283"/>
              <a:gd name="connsiteX4" fmla="*/ 304 w 4257994"/>
              <a:gd name="connsiteY4" fmla="*/ 168268 h 3873283"/>
              <a:gd name="connsiteX5" fmla="*/ 238934 w 4257994"/>
              <a:gd name="connsiteY5" fmla="*/ 319814 h 3873283"/>
              <a:gd name="connsiteX6" fmla="*/ 135503 w 4257994"/>
              <a:gd name="connsiteY6" fmla="*/ 901141 h 3873283"/>
              <a:gd name="connsiteX7" fmla="*/ 464645 w 4257994"/>
              <a:gd name="connsiteY7" fmla="*/ 1054414 h 3873283"/>
              <a:gd name="connsiteX8" fmla="*/ 956048 w 4257994"/>
              <a:gd name="connsiteY8" fmla="*/ 1393819 h 3873283"/>
              <a:gd name="connsiteX9" fmla="*/ 1806446 w 4257994"/>
              <a:gd name="connsiteY9" fmla="*/ 1930983 h 3873283"/>
              <a:gd name="connsiteX10" fmla="*/ 2118952 w 4257994"/>
              <a:gd name="connsiteY10" fmla="*/ 1957490 h 3873283"/>
              <a:gd name="connsiteX11" fmla="*/ 2460663 w 4257994"/>
              <a:gd name="connsiteY11" fmla="*/ 2336754 h 3873283"/>
              <a:gd name="connsiteX12" fmla="*/ 2650848 w 4257994"/>
              <a:gd name="connsiteY12" fmla="*/ 1854376 h 3873283"/>
              <a:gd name="connsiteX13" fmla="*/ 2215116 w 4257994"/>
              <a:gd name="connsiteY13" fmla="*/ 1803086 h 3873283"/>
              <a:gd name="connsiteX14" fmla="*/ 2176281 w 4257994"/>
              <a:gd name="connsiteY14" fmla="*/ 1188778 h 3873283"/>
              <a:gd name="connsiteX15" fmla="*/ 2412826 w 4257994"/>
              <a:gd name="connsiteY15" fmla="*/ 913399 h 3873283"/>
              <a:gd name="connsiteX16" fmla="*/ 1485339 w 4257994"/>
              <a:gd name="connsiteY16" fmla="*/ 908731 h 3873283"/>
              <a:gd name="connsiteX17" fmla="*/ 1450076 w 4257994"/>
              <a:gd name="connsiteY17" fmla="*/ 945708 h 3873283"/>
              <a:gd name="connsiteX18" fmla="*/ 2107902 w 4257994"/>
              <a:gd name="connsiteY18" fmla="*/ 941014 h 3873283"/>
              <a:gd name="connsiteX19" fmla="*/ 2106147 w 4257994"/>
              <a:gd name="connsiteY19" fmla="*/ 1318096 h 3873283"/>
              <a:gd name="connsiteX20" fmla="*/ 2635092 w 4257994"/>
              <a:gd name="connsiteY20" fmla="*/ 1326486 h 3873283"/>
              <a:gd name="connsiteX21" fmla="*/ 2797754 w 4257994"/>
              <a:gd name="connsiteY21" fmla="*/ 1273334 h 3873283"/>
              <a:gd name="connsiteX22" fmla="*/ 2469314 w 4257994"/>
              <a:gd name="connsiteY22" fmla="*/ 1499462 h 3873283"/>
              <a:gd name="connsiteX23" fmla="*/ 2120356 w 4257994"/>
              <a:gd name="connsiteY23" fmla="*/ 1828251 h 3873283"/>
              <a:gd name="connsiteX24" fmla="*/ 1724377 w 4257994"/>
              <a:gd name="connsiteY24" fmla="*/ 2212623 h 3873283"/>
              <a:gd name="connsiteX25" fmla="*/ 1611138 w 4257994"/>
              <a:gd name="connsiteY25" fmla="*/ 2829820 h 3873283"/>
              <a:gd name="connsiteX26" fmla="*/ 1387848 w 4257994"/>
              <a:gd name="connsiteY26" fmla="*/ 2948538 h 3873283"/>
              <a:gd name="connsiteX27" fmla="*/ 1237168 w 4257994"/>
              <a:gd name="connsiteY27" fmla="*/ 3158798 h 3873283"/>
              <a:gd name="connsiteX28" fmla="*/ 1127722 w 4257994"/>
              <a:gd name="connsiteY28" fmla="*/ 2911664 h 3873283"/>
              <a:gd name="connsiteX29" fmla="*/ 760550 w 4257994"/>
              <a:gd name="connsiteY29" fmla="*/ 3412994 h 3873283"/>
              <a:gd name="connsiteX30" fmla="*/ 576964 w 4257994"/>
              <a:gd name="connsiteY30" fmla="*/ 3412995 h 3873283"/>
              <a:gd name="connsiteX31" fmla="*/ 304552 w 4257994"/>
              <a:gd name="connsiteY31" fmla="*/ 3761408 h 3873283"/>
              <a:gd name="connsiteX32" fmla="*/ 2070578 w 4257994"/>
              <a:gd name="connsiteY32" fmla="*/ 3705895 h 3873283"/>
              <a:gd name="connsiteX33" fmla="*/ 3100350 w 4257994"/>
              <a:gd name="connsiteY33" fmla="*/ 3872688 h 3873283"/>
              <a:gd name="connsiteX34" fmla="*/ 3240894 w 4257994"/>
              <a:gd name="connsiteY34" fmla="*/ 3636653 h 3873283"/>
              <a:gd name="connsiteX35" fmla="*/ 3400803 w 4257994"/>
              <a:gd name="connsiteY35" fmla="*/ 3558199 h 3873283"/>
              <a:gd name="connsiteX36" fmla="*/ 3676868 w 4257994"/>
              <a:gd name="connsiteY36" fmla="*/ 3399625 h 3873283"/>
              <a:gd name="connsiteX37" fmla="*/ 4257994 w 4257994"/>
              <a:gd name="connsiteY37" fmla="*/ 2690251 h 3873283"/>
              <a:gd name="connsiteX0" fmla="*/ 1679380 w 5267717"/>
              <a:gd name="connsiteY0" fmla="*/ 0 h 3873283"/>
              <a:gd name="connsiteX1" fmla="*/ 1172853 w 5267717"/>
              <a:gd name="connsiteY1" fmla="*/ 157835 h 3873283"/>
              <a:gd name="connsiteX2" fmla="*/ 445938 w 5267717"/>
              <a:gd name="connsiteY2" fmla="*/ 152569 h 3873283"/>
              <a:gd name="connsiteX3" fmla="*/ 297098 w 5267717"/>
              <a:gd name="connsiteY3" fmla="*/ 26504 h 3873283"/>
              <a:gd name="connsiteX4" fmla="*/ 304 w 5267717"/>
              <a:gd name="connsiteY4" fmla="*/ 168268 h 3873283"/>
              <a:gd name="connsiteX5" fmla="*/ 238934 w 5267717"/>
              <a:gd name="connsiteY5" fmla="*/ 319814 h 3873283"/>
              <a:gd name="connsiteX6" fmla="*/ 135503 w 5267717"/>
              <a:gd name="connsiteY6" fmla="*/ 901141 h 3873283"/>
              <a:gd name="connsiteX7" fmla="*/ 464645 w 5267717"/>
              <a:gd name="connsiteY7" fmla="*/ 1054414 h 3873283"/>
              <a:gd name="connsiteX8" fmla="*/ 956048 w 5267717"/>
              <a:gd name="connsiteY8" fmla="*/ 1393819 h 3873283"/>
              <a:gd name="connsiteX9" fmla="*/ 1806446 w 5267717"/>
              <a:gd name="connsiteY9" fmla="*/ 1930983 h 3873283"/>
              <a:gd name="connsiteX10" fmla="*/ 2118952 w 5267717"/>
              <a:gd name="connsiteY10" fmla="*/ 1957490 h 3873283"/>
              <a:gd name="connsiteX11" fmla="*/ 2460663 w 5267717"/>
              <a:gd name="connsiteY11" fmla="*/ 2336754 h 3873283"/>
              <a:gd name="connsiteX12" fmla="*/ 2650848 w 5267717"/>
              <a:gd name="connsiteY12" fmla="*/ 1854376 h 3873283"/>
              <a:gd name="connsiteX13" fmla="*/ 2215116 w 5267717"/>
              <a:gd name="connsiteY13" fmla="*/ 1803086 h 3873283"/>
              <a:gd name="connsiteX14" fmla="*/ 2176281 w 5267717"/>
              <a:gd name="connsiteY14" fmla="*/ 1188778 h 3873283"/>
              <a:gd name="connsiteX15" fmla="*/ 2412826 w 5267717"/>
              <a:gd name="connsiteY15" fmla="*/ 913399 h 3873283"/>
              <a:gd name="connsiteX16" fmla="*/ 1485339 w 5267717"/>
              <a:gd name="connsiteY16" fmla="*/ 908731 h 3873283"/>
              <a:gd name="connsiteX17" fmla="*/ 1450076 w 5267717"/>
              <a:gd name="connsiteY17" fmla="*/ 945708 h 3873283"/>
              <a:gd name="connsiteX18" fmla="*/ 2107902 w 5267717"/>
              <a:gd name="connsiteY18" fmla="*/ 941014 h 3873283"/>
              <a:gd name="connsiteX19" fmla="*/ 2106147 w 5267717"/>
              <a:gd name="connsiteY19" fmla="*/ 1318096 h 3873283"/>
              <a:gd name="connsiteX20" fmla="*/ 2635092 w 5267717"/>
              <a:gd name="connsiteY20" fmla="*/ 1326486 h 3873283"/>
              <a:gd name="connsiteX21" fmla="*/ 2797754 w 5267717"/>
              <a:gd name="connsiteY21" fmla="*/ 1273334 h 3873283"/>
              <a:gd name="connsiteX22" fmla="*/ 2469314 w 5267717"/>
              <a:gd name="connsiteY22" fmla="*/ 1499462 h 3873283"/>
              <a:gd name="connsiteX23" fmla="*/ 2120356 w 5267717"/>
              <a:gd name="connsiteY23" fmla="*/ 1828251 h 3873283"/>
              <a:gd name="connsiteX24" fmla="*/ 1724377 w 5267717"/>
              <a:gd name="connsiteY24" fmla="*/ 2212623 h 3873283"/>
              <a:gd name="connsiteX25" fmla="*/ 1611138 w 5267717"/>
              <a:gd name="connsiteY25" fmla="*/ 2829820 h 3873283"/>
              <a:gd name="connsiteX26" fmla="*/ 1387848 w 5267717"/>
              <a:gd name="connsiteY26" fmla="*/ 2948538 h 3873283"/>
              <a:gd name="connsiteX27" fmla="*/ 1237168 w 5267717"/>
              <a:gd name="connsiteY27" fmla="*/ 3158798 h 3873283"/>
              <a:gd name="connsiteX28" fmla="*/ 1127722 w 5267717"/>
              <a:gd name="connsiteY28" fmla="*/ 2911664 h 3873283"/>
              <a:gd name="connsiteX29" fmla="*/ 760550 w 5267717"/>
              <a:gd name="connsiteY29" fmla="*/ 3412994 h 3873283"/>
              <a:gd name="connsiteX30" fmla="*/ 576964 w 5267717"/>
              <a:gd name="connsiteY30" fmla="*/ 3412995 h 3873283"/>
              <a:gd name="connsiteX31" fmla="*/ 304552 w 5267717"/>
              <a:gd name="connsiteY31" fmla="*/ 3761408 h 3873283"/>
              <a:gd name="connsiteX32" fmla="*/ 2070578 w 5267717"/>
              <a:gd name="connsiteY32" fmla="*/ 3705895 h 3873283"/>
              <a:gd name="connsiteX33" fmla="*/ 3100350 w 5267717"/>
              <a:gd name="connsiteY33" fmla="*/ 3872688 h 3873283"/>
              <a:gd name="connsiteX34" fmla="*/ 3240894 w 5267717"/>
              <a:gd name="connsiteY34" fmla="*/ 3636653 h 3873283"/>
              <a:gd name="connsiteX35" fmla="*/ 3400803 w 5267717"/>
              <a:gd name="connsiteY35" fmla="*/ 3558199 h 3873283"/>
              <a:gd name="connsiteX36" fmla="*/ 3676868 w 5267717"/>
              <a:gd name="connsiteY36" fmla="*/ 3399625 h 3873283"/>
              <a:gd name="connsiteX37" fmla="*/ 5267717 w 5267717"/>
              <a:gd name="connsiteY37" fmla="*/ 3159808 h 3873283"/>
              <a:gd name="connsiteX0" fmla="*/ 1679380 w 5267717"/>
              <a:gd name="connsiteY0" fmla="*/ 0 h 3873283"/>
              <a:gd name="connsiteX1" fmla="*/ 1172853 w 5267717"/>
              <a:gd name="connsiteY1" fmla="*/ 157835 h 3873283"/>
              <a:gd name="connsiteX2" fmla="*/ 445938 w 5267717"/>
              <a:gd name="connsiteY2" fmla="*/ 152569 h 3873283"/>
              <a:gd name="connsiteX3" fmla="*/ 297098 w 5267717"/>
              <a:gd name="connsiteY3" fmla="*/ 26504 h 3873283"/>
              <a:gd name="connsiteX4" fmla="*/ 304 w 5267717"/>
              <a:gd name="connsiteY4" fmla="*/ 168268 h 3873283"/>
              <a:gd name="connsiteX5" fmla="*/ 238934 w 5267717"/>
              <a:gd name="connsiteY5" fmla="*/ 319814 h 3873283"/>
              <a:gd name="connsiteX6" fmla="*/ 135503 w 5267717"/>
              <a:gd name="connsiteY6" fmla="*/ 901141 h 3873283"/>
              <a:gd name="connsiteX7" fmla="*/ 464645 w 5267717"/>
              <a:gd name="connsiteY7" fmla="*/ 1054414 h 3873283"/>
              <a:gd name="connsiteX8" fmla="*/ 956048 w 5267717"/>
              <a:gd name="connsiteY8" fmla="*/ 1393819 h 3873283"/>
              <a:gd name="connsiteX9" fmla="*/ 1806446 w 5267717"/>
              <a:gd name="connsiteY9" fmla="*/ 1930983 h 3873283"/>
              <a:gd name="connsiteX10" fmla="*/ 2118952 w 5267717"/>
              <a:gd name="connsiteY10" fmla="*/ 1957490 h 3873283"/>
              <a:gd name="connsiteX11" fmla="*/ 2460663 w 5267717"/>
              <a:gd name="connsiteY11" fmla="*/ 2336754 h 3873283"/>
              <a:gd name="connsiteX12" fmla="*/ 2650848 w 5267717"/>
              <a:gd name="connsiteY12" fmla="*/ 1854376 h 3873283"/>
              <a:gd name="connsiteX13" fmla="*/ 2215116 w 5267717"/>
              <a:gd name="connsiteY13" fmla="*/ 1803086 h 3873283"/>
              <a:gd name="connsiteX14" fmla="*/ 2176281 w 5267717"/>
              <a:gd name="connsiteY14" fmla="*/ 1188778 h 3873283"/>
              <a:gd name="connsiteX15" fmla="*/ 2412826 w 5267717"/>
              <a:gd name="connsiteY15" fmla="*/ 913399 h 3873283"/>
              <a:gd name="connsiteX16" fmla="*/ 1485339 w 5267717"/>
              <a:gd name="connsiteY16" fmla="*/ 908731 h 3873283"/>
              <a:gd name="connsiteX17" fmla="*/ 1450076 w 5267717"/>
              <a:gd name="connsiteY17" fmla="*/ 945708 h 3873283"/>
              <a:gd name="connsiteX18" fmla="*/ 2107902 w 5267717"/>
              <a:gd name="connsiteY18" fmla="*/ 941014 h 3873283"/>
              <a:gd name="connsiteX19" fmla="*/ 2106147 w 5267717"/>
              <a:gd name="connsiteY19" fmla="*/ 1318096 h 3873283"/>
              <a:gd name="connsiteX20" fmla="*/ 2635092 w 5267717"/>
              <a:gd name="connsiteY20" fmla="*/ 1326486 h 3873283"/>
              <a:gd name="connsiteX21" fmla="*/ 2797754 w 5267717"/>
              <a:gd name="connsiteY21" fmla="*/ 1273334 h 3873283"/>
              <a:gd name="connsiteX22" fmla="*/ 2469314 w 5267717"/>
              <a:gd name="connsiteY22" fmla="*/ 1499462 h 3873283"/>
              <a:gd name="connsiteX23" fmla="*/ 2120356 w 5267717"/>
              <a:gd name="connsiteY23" fmla="*/ 1828251 h 3873283"/>
              <a:gd name="connsiteX24" fmla="*/ 1724377 w 5267717"/>
              <a:gd name="connsiteY24" fmla="*/ 2212623 h 3873283"/>
              <a:gd name="connsiteX25" fmla="*/ 1611138 w 5267717"/>
              <a:gd name="connsiteY25" fmla="*/ 2829820 h 3873283"/>
              <a:gd name="connsiteX26" fmla="*/ 1387848 w 5267717"/>
              <a:gd name="connsiteY26" fmla="*/ 2948538 h 3873283"/>
              <a:gd name="connsiteX27" fmla="*/ 1237168 w 5267717"/>
              <a:gd name="connsiteY27" fmla="*/ 3158798 h 3873283"/>
              <a:gd name="connsiteX28" fmla="*/ 1127722 w 5267717"/>
              <a:gd name="connsiteY28" fmla="*/ 2911664 h 3873283"/>
              <a:gd name="connsiteX29" fmla="*/ 760550 w 5267717"/>
              <a:gd name="connsiteY29" fmla="*/ 3412994 h 3873283"/>
              <a:gd name="connsiteX30" fmla="*/ 576964 w 5267717"/>
              <a:gd name="connsiteY30" fmla="*/ 3412995 h 3873283"/>
              <a:gd name="connsiteX31" fmla="*/ 304552 w 5267717"/>
              <a:gd name="connsiteY31" fmla="*/ 3761408 h 3873283"/>
              <a:gd name="connsiteX32" fmla="*/ 2070578 w 5267717"/>
              <a:gd name="connsiteY32" fmla="*/ 3705895 h 3873283"/>
              <a:gd name="connsiteX33" fmla="*/ 3100350 w 5267717"/>
              <a:gd name="connsiteY33" fmla="*/ 3872688 h 3873283"/>
              <a:gd name="connsiteX34" fmla="*/ 3240894 w 5267717"/>
              <a:gd name="connsiteY34" fmla="*/ 3636653 h 3873283"/>
              <a:gd name="connsiteX35" fmla="*/ 3400803 w 5267717"/>
              <a:gd name="connsiteY35" fmla="*/ 3558199 h 3873283"/>
              <a:gd name="connsiteX36" fmla="*/ 4273523 w 5267717"/>
              <a:gd name="connsiteY36" fmla="*/ 2668811 h 3873283"/>
              <a:gd name="connsiteX37" fmla="*/ 5267717 w 5267717"/>
              <a:gd name="connsiteY37" fmla="*/ 3159808 h 3873283"/>
              <a:gd name="connsiteX0" fmla="*/ 1679380 w 5235943"/>
              <a:gd name="connsiteY0" fmla="*/ 0 h 3873283"/>
              <a:gd name="connsiteX1" fmla="*/ 1172853 w 5235943"/>
              <a:gd name="connsiteY1" fmla="*/ 157835 h 3873283"/>
              <a:gd name="connsiteX2" fmla="*/ 445938 w 5235943"/>
              <a:gd name="connsiteY2" fmla="*/ 152569 h 3873283"/>
              <a:gd name="connsiteX3" fmla="*/ 297098 w 5235943"/>
              <a:gd name="connsiteY3" fmla="*/ 26504 h 3873283"/>
              <a:gd name="connsiteX4" fmla="*/ 304 w 5235943"/>
              <a:gd name="connsiteY4" fmla="*/ 168268 h 3873283"/>
              <a:gd name="connsiteX5" fmla="*/ 238934 w 5235943"/>
              <a:gd name="connsiteY5" fmla="*/ 319814 h 3873283"/>
              <a:gd name="connsiteX6" fmla="*/ 135503 w 5235943"/>
              <a:gd name="connsiteY6" fmla="*/ 901141 h 3873283"/>
              <a:gd name="connsiteX7" fmla="*/ 464645 w 5235943"/>
              <a:gd name="connsiteY7" fmla="*/ 1054414 h 3873283"/>
              <a:gd name="connsiteX8" fmla="*/ 956048 w 5235943"/>
              <a:gd name="connsiteY8" fmla="*/ 1393819 h 3873283"/>
              <a:gd name="connsiteX9" fmla="*/ 1806446 w 5235943"/>
              <a:gd name="connsiteY9" fmla="*/ 1930983 h 3873283"/>
              <a:gd name="connsiteX10" fmla="*/ 2118952 w 5235943"/>
              <a:gd name="connsiteY10" fmla="*/ 1957490 h 3873283"/>
              <a:gd name="connsiteX11" fmla="*/ 2460663 w 5235943"/>
              <a:gd name="connsiteY11" fmla="*/ 2336754 h 3873283"/>
              <a:gd name="connsiteX12" fmla="*/ 2650848 w 5235943"/>
              <a:gd name="connsiteY12" fmla="*/ 1854376 h 3873283"/>
              <a:gd name="connsiteX13" fmla="*/ 2215116 w 5235943"/>
              <a:gd name="connsiteY13" fmla="*/ 1803086 h 3873283"/>
              <a:gd name="connsiteX14" fmla="*/ 2176281 w 5235943"/>
              <a:gd name="connsiteY14" fmla="*/ 1188778 h 3873283"/>
              <a:gd name="connsiteX15" fmla="*/ 2412826 w 5235943"/>
              <a:gd name="connsiteY15" fmla="*/ 913399 h 3873283"/>
              <a:gd name="connsiteX16" fmla="*/ 1485339 w 5235943"/>
              <a:gd name="connsiteY16" fmla="*/ 908731 h 3873283"/>
              <a:gd name="connsiteX17" fmla="*/ 1450076 w 5235943"/>
              <a:gd name="connsiteY17" fmla="*/ 945708 h 3873283"/>
              <a:gd name="connsiteX18" fmla="*/ 2107902 w 5235943"/>
              <a:gd name="connsiteY18" fmla="*/ 941014 h 3873283"/>
              <a:gd name="connsiteX19" fmla="*/ 2106147 w 5235943"/>
              <a:gd name="connsiteY19" fmla="*/ 1318096 h 3873283"/>
              <a:gd name="connsiteX20" fmla="*/ 2635092 w 5235943"/>
              <a:gd name="connsiteY20" fmla="*/ 1326486 h 3873283"/>
              <a:gd name="connsiteX21" fmla="*/ 2797754 w 5235943"/>
              <a:gd name="connsiteY21" fmla="*/ 1273334 h 3873283"/>
              <a:gd name="connsiteX22" fmla="*/ 2469314 w 5235943"/>
              <a:gd name="connsiteY22" fmla="*/ 1499462 h 3873283"/>
              <a:gd name="connsiteX23" fmla="*/ 2120356 w 5235943"/>
              <a:gd name="connsiteY23" fmla="*/ 1828251 h 3873283"/>
              <a:gd name="connsiteX24" fmla="*/ 1724377 w 5235943"/>
              <a:gd name="connsiteY24" fmla="*/ 2212623 h 3873283"/>
              <a:gd name="connsiteX25" fmla="*/ 1611138 w 5235943"/>
              <a:gd name="connsiteY25" fmla="*/ 2829820 h 3873283"/>
              <a:gd name="connsiteX26" fmla="*/ 1387848 w 5235943"/>
              <a:gd name="connsiteY26" fmla="*/ 2948538 h 3873283"/>
              <a:gd name="connsiteX27" fmla="*/ 1237168 w 5235943"/>
              <a:gd name="connsiteY27" fmla="*/ 3158798 h 3873283"/>
              <a:gd name="connsiteX28" fmla="*/ 1127722 w 5235943"/>
              <a:gd name="connsiteY28" fmla="*/ 2911664 h 3873283"/>
              <a:gd name="connsiteX29" fmla="*/ 760550 w 5235943"/>
              <a:gd name="connsiteY29" fmla="*/ 3412994 h 3873283"/>
              <a:gd name="connsiteX30" fmla="*/ 576964 w 5235943"/>
              <a:gd name="connsiteY30" fmla="*/ 3412995 h 3873283"/>
              <a:gd name="connsiteX31" fmla="*/ 304552 w 5235943"/>
              <a:gd name="connsiteY31" fmla="*/ 3761408 h 3873283"/>
              <a:gd name="connsiteX32" fmla="*/ 2070578 w 5235943"/>
              <a:gd name="connsiteY32" fmla="*/ 3705895 h 3873283"/>
              <a:gd name="connsiteX33" fmla="*/ 3100350 w 5235943"/>
              <a:gd name="connsiteY33" fmla="*/ 3872688 h 3873283"/>
              <a:gd name="connsiteX34" fmla="*/ 3240894 w 5235943"/>
              <a:gd name="connsiteY34" fmla="*/ 3636653 h 3873283"/>
              <a:gd name="connsiteX35" fmla="*/ 3400803 w 5235943"/>
              <a:gd name="connsiteY35" fmla="*/ 3558199 h 3873283"/>
              <a:gd name="connsiteX36" fmla="*/ 4273523 w 5235943"/>
              <a:gd name="connsiteY36" fmla="*/ 2668811 h 3873283"/>
              <a:gd name="connsiteX37" fmla="*/ 5235943 w 5235943"/>
              <a:gd name="connsiteY37" fmla="*/ 3138625 h 3873283"/>
              <a:gd name="connsiteX0" fmla="*/ 1679380 w 5235943"/>
              <a:gd name="connsiteY0" fmla="*/ 0 h 3873283"/>
              <a:gd name="connsiteX1" fmla="*/ 1172853 w 5235943"/>
              <a:gd name="connsiteY1" fmla="*/ 157835 h 3873283"/>
              <a:gd name="connsiteX2" fmla="*/ 445938 w 5235943"/>
              <a:gd name="connsiteY2" fmla="*/ 152569 h 3873283"/>
              <a:gd name="connsiteX3" fmla="*/ 297098 w 5235943"/>
              <a:gd name="connsiteY3" fmla="*/ 26504 h 3873283"/>
              <a:gd name="connsiteX4" fmla="*/ 304 w 5235943"/>
              <a:gd name="connsiteY4" fmla="*/ 168268 h 3873283"/>
              <a:gd name="connsiteX5" fmla="*/ 238934 w 5235943"/>
              <a:gd name="connsiteY5" fmla="*/ 319814 h 3873283"/>
              <a:gd name="connsiteX6" fmla="*/ 135503 w 5235943"/>
              <a:gd name="connsiteY6" fmla="*/ 901141 h 3873283"/>
              <a:gd name="connsiteX7" fmla="*/ 464645 w 5235943"/>
              <a:gd name="connsiteY7" fmla="*/ 1054414 h 3873283"/>
              <a:gd name="connsiteX8" fmla="*/ 956048 w 5235943"/>
              <a:gd name="connsiteY8" fmla="*/ 1393819 h 3873283"/>
              <a:gd name="connsiteX9" fmla="*/ 1806446 w 5235943"/>
              <a:gd name="connsiteY9" fmla="*/ 1930983 h 3873283"/>
              <a:gd name="connsiteX10" fmla="*/ 2118952 w 5235943"/>
              <a:gd name="connsiteY10" fmla="*/ 1957490 h 3873283"/>
              <a:gd name="connsiteX11" fmla="*/ 2460663 w 5235943"/>
              <a:gd name="connsiteY11" fmla="*/ 2336754 h 3873283"/>
              <a:gd name="connsiteX12" fmla="*/ 2650848 w 5235943"/>
              <a:gd name="connsiteY12" fmla="*/ 1854376 h 3873283"/>
              <a:gd name="connsiteX13" fmla="*/ 2215116 w 5235943"/>
              <a:gd name="connsiteY13" fmla="*/ 1803086 h 3873283"/>
              <a:gd name="connsiteX14" fmla="*/ 2176281 w 5235943"/>
              <a:gd name="connsiteY14" fmla="*/ 1188778 h 3873283"/>
              <a:gd name="connsiteX15" fmla="*/ 2412826 w 5235943"/>
              <a:gd name="connsiteY15" fmla="*/ 913399 h 3873283"/>
              <a:gd name="connsiteX16" fmla="*/ 1485339 w 5235943"/>
              <a:gd name="connsiteY16" fmla="*/ 908731 h 3873283"/>
              <a:gd name="connsiteX17" fmla="*/ 1450076 w 5235943"/>
              <a:gd name="connsiteY17" fmla="*/ 945708 h 3873283"/>
              <a:gd name="connsiteX18" fmla="*/ 2107902 w 5235943"/>
              <a:gd name="connsiteY18" fmla="*/ 941014 h 3873283"/>
              <a:gd name="connsiteX19" fmla="*/ 2106147 w 5235943"/>
              <a:gd name="connsiteY19" fmla="*/ 1318096 h 3873283"/>
              <a:gd name="connsiteX20" fmla="*/ 2635092 w 5235943"/>
              <a:gd name="connsiteY20" fmla="*/ 1326486 h 3873283"/>
              <a:gd name="connsiteX21" fmla="*/ 2797754 w 5235943"/>
              <a:gd name="connsiteY21" fmla="*/ 1273334 h 3873283"/>
              <a:gd name="connsiteX22" fmla="*/ 2469314 w 5235943"/>
              <a:gd name="connsiteY22" fmla="*/ 1499462 h 3873283"/>
              <a:gd name="connsiteX23" fmla="*/ 2120356 w 5235943"/>
              <a:gd name="connsiteY23" fmla="*/ 1828251 h 3873283"/>
              <a:gd name="connsiteX24" fmla="*/ 1724377 w 5235943"/>
              <a:gd name="connsiteY24" fmla="*/ 2212623 h 3873283"/>
              <a:gd name="connsiteX25" fmla="*/ 1611138 w 5235943"/>
              <a:gd name="connsiteY25" fmla="*/ 2829820 h 3873283"/>
              <a:gd name="connsiteX26" fmla="*/ 1387848 w 5235943"/>
              <a:gd name="connsiteY26" fmla="*/ 2948538 h 3873283"/>
              <a:gd name="connsiteX27" fmla="*/ 1237168 w 5235943"/>
              <a:gd name="connsiteY27" fmla="*/ 3158798 h 3873283"/>
              <a:gd name="connsiteX28" fmla="*/ 1127722 w 5235943"/>
              <a:gd name="connsiteY28" fmla="*/ 2911664 h 3873283"/>
              <a:gd name="connsiteX29" fmla="*/ 760550 w 5235943"/>
              <a:gd name="connsiteY29" fmla="*/ 3412994 h 3873283"/>
              <a:gd name="connsiteX30" fmla="*/ 576964 w 5235943"/>
              <a:gd name="connsiteY30" fmla="*/ 3412995 h 3873283"/>
              <a:gd name="connsiteX31" fmla="*/ 304552 w 5235943"/>
              <a:gd name="connsiteY31" fmla="*/ 3761408 h 3873283"/>
              <a:gd name="connsiteX32" fmla="*/ 2070578 w 5235943"/>
              <a:gd name="connsiteY32" fmla="*/ 3705895 h 3873283"/>
              <a:gd name="connsiteX33" fmla="*/ 3100350 w 5235943"/>
              <a:gd name="connsiteY33" fmla="*/ 3872688 h 3873283"/>
              <a:gd name="connsiteX34" fmla="*/ 3240894 w 5235943"/>
              <a:gd name="connsiteY34" fmla="*/ 3636653 h 3873283"/>
              <a:gd name="connsiteX35" fmla="*/ 3545554 w 5235943"/>
              <a:gd name="connsiteY35" fmla="*/ 3544077 h 3873283"/>
              <a:gd name="connsiteX36" fmla="*/ 4273523 w 5235943"/>
              <a:gd name="connsiteY36" fmla="*/ 2668811 h 3873283"/>
              <a:gd name="connsiteX37" fmla="*/ 5235943 w 5235943"/>
              <a:gd name="connsiteY37" fmla="*/ 3138625 h 3873283"/>
              <a:gd name="connsiteX0" fmla="*/ 1679380 w 5235943"/>
              <a:gd name="connsiteY0" fmla="*/ 0 h 3907171"/>
              <a:gd name="connsiteX1" fmla="*/ 1172853 w 5235943"/>
              <a:gd name="connsiteY1" fmla="*/ 157835 h 3907171"/>
              <a:gd name="connsiteX2" fmla="*/ 445938 w 5235943"/>
              <a:gd name="connsiteY2" fmla="*/ 152569 h 3907171"/>
              <a:gd name="connsiteX3" fmla="*/ 297098 w 5235943"/>
              <a:gd name="connsiteY3" fmla="*/ 26504 h 3907171"/>
              <a:gd name="connsiteX4" fmla="*/ 304 w 5235943"/>
              <a:gd name="connsiteY4" fmla="*/ 168268 h 3907171"/>
              <a:gd name="connsiteX5" fmla="*/ 238934 w 5235943"/>
              <a:gd name="connsiteY5" fmla="*/ 319814 h 3907171"/>
              <a:gd name="connsiteX6" fmla="*/ 135503 w 5235943"/>
              <a:gd name="connsiteY6" fmla="*/ 901141 h 3907171"/>
              <a:gd name="connsiteX7" fmla="*/ 464645 w 5235943"/>
              <a:gd name="connsiteY7" fmla="*/ 1054414 h 3907171"/>
              <a:gd name="connsiteX8" fmla="*/ 956048 w 5235943"/>
              <a:gd name="connsiteY8" fmla="*/ 1393819 h 3907171"/>
              <a:gd name="connsiteX9" fmla="*/ 1806446 w 5235943"/>
              <a:gd name="connsiteY9" fmla="*/ 1930983 h 3907171"/>
              <a:gd name="connsiteX10" fmla="*/ 2118952 w 5235943"/>
              <a:gd name="connsiteY10" fmla="*/ 1957490 h 3907171"/>
              <a:gd name="connsiteX11" fmla="*/ 2460663 w 5235943"/>
              <a:gd name="connsiteY11" fmla="*/ 2336754 h 3907171"/>
              <a:gd name="connsiteX12" fmla="*/ 2650848 w 5235943"/>
              <a:gd name="connsiteY12" fmla="*/ 1854376 h 3907171"/>
              <a:gd name="connsiteX13" fmla="*/ 2215116 w 5235943"/>
              <a:gd name="connsiteY13" fmla="*/ 1803086 h 3907171"/>
              <a:gd name="connsiteX14" fmla="*/ 2176281 w 5235943"/>
              <a:gd name="connsiteY14" fmla="*/ 1188778 h 3907171"/>
              <a:gd name="connsiteX15" fmla="*/ 2412826 w 5235943"/>
              <a:gd name="connsiteY15" fmla="*/ 913399 h 3907171"/>
              <a:gd name="connsiteX16" fmla="*/ 1485339 w 5235943"/>
              <a:gd name="connsiteY16" fmla="*/ 908731 h 3907171"/>
              <a:gd name="connsiteX17" fmla="*/ 1450076 w 5235943"/>
              <a:gd name="connsiteY17" fmla="*/ 945708 h 3907171"/>
              <a:gd name="connsiteX18" fmla="*/ 2107902 w 5235943"/>
              <a:gd name="connsiteY18" fmla="*/ 941014 h 3907171"/>
              <a:gd name="connsiteX19" fmla="*/ 2106147 w 5235943"/>
              <a:gd name="connsiteY19" fmla="*/ 1318096 h 3907171"/>
              <a:gd name="connsiteX20" fmla="*/ 2635092 w 5235943"/>
              <a:gd name="connsiteY20" fmla="*/ 1326486 h 3907171"/>
              <a:gd name="connsiteX21" fmla="*/ 2797754 w 5235943"/>
              <a:gd name="connsiteY21" fmla="*/ 1273334 h 3907171"/>
              <a:gd name="connsiteX22" fmla="*/ 2469314 w 5235943"/>
              <a:gd name="connsiteY22" fmla="*/ 1499462 h 3907171"/>
              <a:gd name="connsiteX23" fmla="*/ 2120356 w 5235943"/>
              <a:gd name="connsiteY23" fmla="*/ 1828251 h 3907171"/>
              <a:gd name="connsiteX24" fmla="*/ 1724377 w 5235943"/>
              <a:gd name="connsiteY24" fmla="*/ 2212623 h 3907171"/>
              <a:gd name="connsiteX25" fmla="*/ 1611138 w 5235943"/>
              <a:gd name="connsiteY25" fmla="*/ 2829820 h 3907171"/>
              <a:gd name="connsiteX26" fmla="*/ 1387848 w 5235943"/>
              <a:gd name="connsiteY26" fmla="*/ 2948538 h 3907171"/>
              <a:gd name="connsiteX27" fmla="*/ 1237168 w 5235943"/>
              <a:gd name="connsiteY27" fmla="*/ 3158798 h 3907171"/>
              <a:gd name="connsiteX28" fmla="*/ 1127722 w 5235943"/>
              <a:gd name="connsiteY28" fmla="*/ 2911664 h 3907171"/>
              <a:gd name="connsiteX29" fmla="*/ 760550 w 5235943"/>
              <a:gd name="connsiteY29" fmla="*/ 3412994 h 3907171"/>
              <a:gd name="connsiteX30" fmla="*/ 576964 w 5235943"/>
              <a:gd name="connsiteY30" fmla="*/ 3412995 h 3907171"/>
              <a:gd name="connsiteX31" fmla="*/ 304552 w 5235943"/>
              <a:gd name="connsiteY31" fmla="*/ 3761408 h 3907171"/>
              <a:gd name="connsiteX32" fmla="*/ 2070578 w 5235943"/>
              <a:gd name="connsiteY32" fmla="*/ 3705895 h 3907171"/>
              <a:gd name="connsiteX33" fmla="*/ 3100350 w 5235943"/>
              <a:gd name="connsiteY33" fmla="*/ 3872688 h 3907171"/>
              <a:gd name="connsiteX34" fmla="*/ 3364461 w 5235943"/>
              <a:gd name="connsiteY34" fmla="*/ 3876728 h 3907171"/>
              <a:gd name="connsiteX35" fmla="*/ 3545554 w 5235943"/>
              <a:gd name="connsiteY35" fmla="*/ 3544077 h 3907171"/>
              <a:gd name="connsiteX36" fmla="*/ 4273523 w 5235943"/>
              <a:gd name="connsiteY36" fmla="*/ 2668811 h 3907171"/>
              <a:gd name="connsiteX37" fmla="*/ 5235943 w 5235943"/>
              <a:gd name="connsiteY37" fmla="*/ 3138625 h 3907171"/>
              <a:gd name="connsiteX0" fmla="*/ 1679380 w 5235943"/>
              <a:gd name="connsiteY0" fmla="*/ 0 h 3923161"/>
              <a:gd name="connsiteX1" fmla="*/ 1172853 w 5235943"/>
              <a:gd name="connsiteY1" fmla="*/ 157835 h 3923161"/>
              <a:gd name="connsiteX2" fmla="*/ 445938 w 5235943"/>
              <a:gd name="connsiteY2" fmla="*/ 152569 h 3923161"/>
              <a:gd name="connsiteX3" fmla="*/ 297098 w 5235943"/>
              <a:gd name="connsiteY3" fmla="*/ 26504 h 3923161"/>
              <a:gd name="connsiteX4" fmla="*/ 304 w 5235943"/>
              <a:gd name="connsiteY4" fmla="*/ 168268 h 3923161"/>
              <a:gd name="connsiteX5" fmla="*/ 238934 w 5235943"/>
              <a:gd name="connsiteY5" fmla="*/ 319814 h 3923161"/>
              <a:gd name="connsiteX6" fmla="*/ 135503 w 5235943"/>
              <a:gd name="connsiteY6" fmla="*/ 901141 h 3923161"/>
              <a:gd name="connsiteX7" fmla="*/ 464645 w 5235943"/>
              <a:gd name="connsiteY7" fmla="*/ 1054414 h 3923161"/>
              <a:gd name="connsiteX8" fmla="*/ 956048 w 5235943"/>
              <a:gd name="connsiteY8" fmla="*/ 1393819 h 3923161"/>
              <a:gd name="connsiteX9" fmla="*/ 1806446 w 5235943"/>
              <a:gd name="connsiteY9" fmla="*/ 1930983 h 3923161"/>
              <a:gd name="connsiteX10" fmla="*/ 2118952 w 5235943"/>
              <a:gd name="connsiteY10" fmla="*/ 1957490 h 3923161"/>
              <a:gd name="connsiteX11" fmla="*/ 2460663 w 5235943"/>
              <a:gd name="connsiteY11" fmla="*/ 2336754 h 3923161"/>
              <a:gd name="connsiteX12" fmla="*/ 2650848 w 5235943"/>
              <a:gd name="connsiteY12" fmla="*/ 1854376 h 3923161"/>
              <a:gd name="connsiteX13" fmla="*/ 2215116 w 5235943"/>
              <a:gd name="connsiteY13" fmla="*/ 1803086 h 3923161"/>
              <a:gd name="connsiteX14" fmla="*/ 2176281 w 5235943"/>
              <a:gd name="connsiteY14" fmla="*/ 1188778 h 3923161"/>
              <a:gd name="connsiteX15" fmla="*/ 2412826 w 5235943"/>
              <a:gd name="connsiteY15" fmla="*/ 913399 h 3923161"/>
              <a:gd name="connsiteX16" fmla="*/ 1485339 w 5235943"/>
              <a:gd name="connsiteY16" fmla="*/ 908731 h 3923161"/>
              <a:gd name="connsiteX17" fmla="*/ 1450076 w 5235943"/>
              <a:gd name="connsiteY17" fmla="*/ 945708 h 3923161"/>
              <a:gd name="connsiteX18" fmla="*/ 2107902 w 5235943"/>
              <a:gd name="connsiteY18" fmla="*/ 941014 h 3923161"/>
              <a:gd name="connsiteX19" fmla="*/ 2106147 w 5235943"/>
              <a:gd name="connsiteY19" fmla="*/ 1318096 h 3923161"/>
              <a:gd name="connsiteX20" fmla="*/ 2635092 w 5235943"/>
              <a:gd name="connsiteY20" fmla="*/ 1326486 h 3923161"/>
              <a:gd name="connsiteX21" fmla="*/ 2797754 w 5235943"/>
              <a:gd name="connsiteY21" fmla="*/ 1273334 h 3923161"/>
              <a:gd name="connsiteX22" fmla="*/ 2469314 w 5235943"/>
              <a:gd name="connsiteY22" fmla="*/ 1499462 h 3923161"/>
              <a:gd name="connsiteX23" fmla="*/ 2120356 w 5235943"/>
              <a:gd name="connsiteY23" fmla="*/ 1828251 h 3923161"/>
              <a:gd name="connsiteX24" fmla="*/ 1724377 w 5235943"/>
              <a:gd name="connsiteY24" fmla="*/ 2212623 h 3923161"/>
              <a:gd name="connsiteX25" fmla="*/ 1611138 w 5235943"/>
              <a:gd name="connsiteY25" fmla="*/ 2829820 h 3923161"/>
              <a:gd name="connsiteX26" fmla="*/ 1387848 w 5235943"/>
              <a:gd name="connsiteY26" fmla="*/ 2948538 h 3923161"/>
              <a:gd name="connsiteX27" fmla="*/ 1237168 w 5235943"/>
              <a:gd name="connsiteY27" fmla="*/ 3158798 h 3923161"/>
              <a:gd name="connsiteX28" fmla="*/ 1127722 w 5235943"/>
              <a:gd name="connsiteY28" fmla="*/ 2911664 h 3923161"/>
              <a:gd name="connsiteX29" fmla="*/ 760550 w 5235943"/>
              <a:gd name="connsiteY29" fmla="*/ 3412994 h 3923161"/>
              <a:gd name="connsiteX30" fmla="*/ 576964 w 5235943"/>
              <a:gd name="connsiteY30" fmla="*/ 3412995 h 3923161"/>
              <a:gd name="connsiteX31" fmla="*/ 304552 w 5235943"/>
              <a:gd name="connsiteY31" fmla="*/ 3761408 h 3923161"/>
              <a:gd name="connsiteX32" fmla="*/ 2070578 w 5235943"/>
              <a:gd name="connsiteY32" fmla="*/ 3705895 h 3923161"/>
              <a:gd name="connsiteX33" fmla="*/ 3100350 w 5235943"/>
              <a:gd name="connsiteY33" fmla="*/ 3872688 h 3923161"/>
              <a:gd name="connsiteX34" fmla="*/ 3364461 w 5235943"/>
              <a:gd name="connsiteY34" fmla="*/ 3876728 h 3923161"/>
              <a:gd name="connsiteX35" fmla="*/ 3545554 w 5235943"/>
              <a:gd name="connsiteY35" fmla="*/ 3544077 h 3923161"/>
              <a:gd name="connsiteX36" fmla="*/ 4273523 w 5235943"/>
              <a:gd name="connsiteY36" fmla="*/ 2668811 h 3923161"/>
              <a:gd name="connsiteX37" fmla="*/ 5235943 w 5235943"/>
              <a:gd name="connsiteY37" fmla="*/ 3138625 h 3923161"/>
              <a:gd name="connsiteX0" fmla="*/ 1679380 w 5235943"/>
              <a:gd name="connsiteY0" fmla="*/ 0 h 3903250"/>
              <a:gd name="connsiteX1" fmla="*/ 1172853 w 5235943"/>
              <a:gd name="connsiteY1" fmla="*/ 157835 h 3903250"/>
              <a:gd name="connsiteX2" fmla="*/ 445938 w 5235943"/>
              <a:gd name="connsiteY2" fmla="*/ 152569 h 3903250"/>
              <a:gd name="connsiteX3" fmla="*/ 297098 w 5235943"/>
              <a:gd name="connsiteY3" fmla="*/ 26504 h 3903250"/>
              <a:gd name="connsiteX4" fmla="*/ 304 w 5235943"/>
              <a:gd name="connsiteY4" fmla="*/ 168268 h 3903250"/>
              <a:gd name="connsiteX5" fmla="*/ 238934 w 5235943"/>
              <a:gd name="connsiteY5" fmla="*/ 319814 h 3903250"/>
              <a:gd name="connsiteX6" fmla="*/ 135503 w 5235943"/>
              <a:gd name="connsiteY6" fmla="*/ 901141 h 3903250"/>
              <a:gd name="connsiteX7" fmla="*/ 464645 w 5235943"/>
              <a:gd name="connsiteY7" fmla="*/ 1054414 h 3903250"/>
              <a:gd name="connsiteX8" fmla="*/ 956048 w 5235943"/>
              <a:gd name="connsiteY8" fmla="*/ 1393819 h 3903250"/>
              <a:gd name="connsiteX9" fmla="*/ 1806446 w 5235943"/>
              <a:gd name="connsiteY9" fmla="*/ 1930983 h 3903250"/>
              <a:gd name="connsiteX10" fmla="*/ 2118952 w 5235943"/>
              <a:gd name="connsiteY10" fmla="*/ 1957490 h 3903250"/>
              <a:gd name="connsiteX11" fmla="*/ 2460663 w 5235943"/>
              <a:gd name="connsiteY11" fmla="*/ 2336754 h 3903250"/>
              <a:gd name="connsiteX12" fmla="*/ 2650848 w 5235943"/>
              <a:gd name="connsiteY12" fmla="*/ 1854376 h 3903250"/>
              <a:gd name="connsiteX13" fmla="*/ 2215116 w 5235943"/>
              <a:gd name="connsiteY13" fmla="*/ 1803086 h 3903250"/>
              <a:gd name="connsiteX14" fmla="*/ 2176281 w 5235943"/>
              <a:gd name="connsiteY14" fmla="*/ 1188778 h 3903250"/>
              <a:gd name="connsiteX15" fmla="*/ 2412826 w 5235943"/>
              <a:gd name="connsiteY15" fmla="*/ 913399 h 3903250"/>
              <a:gd name="connsiteX16" fmla="*/ 1485339 w 5235943"/>
              <a:gd name="connsiteY16" fmla="*/ 908731 h 3903250"/>
              <a:gd name="connsiteX17" fmla="*/ 1450076 w 5235943"/>
              <a:gd name="connsiteY17" fmla="*/ 945708 h 3903250"/>
              <a:gd name="connsiteX18" fmla="*/ 2107902 w 5235943"/>
              <a:gd name="connsiteY18" fmla="*/ 941014 h 3903250"/>
              <a:gd name="connsiteX19" fmla="*/ 2106147 w 5235943"/>
              <a:gd name="connsiteY19" fmla="*/ 1318096 h 3903250"/>
              <a:gd name="connsiteX20" fmla="*/ 2635092 w 5235943"/>
              <a:gd name="connsiteY20" fmla="*/ 1326486 h 3903250"/>
              <a:gd name="connsiteX21" fmla="*/ 2797754 w 5235943"/>
              <a:gd name="connsiteY21" fmla="*/ 1273334 h 3903250"/>
              <a:gd name="connsiteX22" fmla="*/ 2469314 w 5235943"/>
              <a:gd name="connsiteY22" fmla="*/ 1499462 h 3903250"/>
              <a:gd name="connsiteX23" fmla="*/ 2120356 w 5235943"/>
              <a:gd name="connsiteY23" fmla="*/ 1828251 h 3903250"/>
              <a:gd name="connsiteX24" fmla="*/ 1724377 w 5235943"/>
              <a:gd name="connsiteY24" fmla="*/ 2212623 h 3903250"/>
              <a:gd name="connsiteX25" fmla="*/ 1611138 w 5235943"/>
              <a:gd name="connsiteY25" fmla="*/ 2829820 h 3903250"/>
              <a:gd name="connsiteX26" fmla="*/ 1387848 w 5235943"/>
              <a:gd name="connsiteY26" fmla="*/ 2948538 h 3903250"/>
              <a:gd name="connsiteX27" fmla="*/ 1237168 w 5235943"/>
              <a:gd name="connsiteY27" fmla="*/ 3158798 h 3903250"/>
              <a:gd name="connsiteX28" fmla="*/ 1127722 w 5235943"/>
              <a:gd name="connsiteY28" fmla="*/ 2911664 h 3903250"/>
              <a:gd name="connsiteX29" fmla="*/ 760550 w 5235943"/>
              <a:gd name="connsiteY29" fmla="*/ 3412994 h 3903250"/>
              <a:gd name="connsiteX30" fmla="*/ 576964 w 5235943"/>
              <a:gd name="connsiteY30" fmla="*/ 3412995 h 3903250"/>
              <a:gd name="connsiteX31" fmla="*/ 304552 w 5235943"/>
              <a:gd name="connsiteY31" fmla="*/ 3761408 h 3903250"/>
              <a:gd name="connsiteX32" fmla="*/ 2070578 w 5235943"/>
              <a:gd name="connsiteY32" fmla="*/ 3705895 h 3903250"/>
              <a:gd name="connsiteX33" fmla="*/ 3100350 w 5235943"/>
              <a:gd name="connsiteY33" fmla="*/ 3872688 h 3903250"/>
              <a:gd name="connsiteX34" fmla="*/ 3364461 w 5235943"/>
              <a:gd name="connsiteY34" fmla="*/ 3876728 h 3903250"/>
              <a:gd name="connsiteX35" fmla="*/ 3545554 w 5235943"/>
              <a:gd name="connsiteY35" fmla="*/ 3544077 h 3903250"/>
              <a:gd name="connsiteX36" fmla="*/ 4273523 w 5235943"/>
              <a:gd name="connsiteY36" fmla="*/ 2668811 h 3903250"/>
              <a:gd name="connsiteX37" fmla="*/ 5235943 w 5235943"/>
              <a:gd name="connsiteY37" fmla="*/ 3138625 h 3903250"/>
              <a:gd name="connsiteX0" fmla="*/ 1679380 w 5235943"/>
              <a:gd name="connsiteY0" fmla="*/ 0 h 3882472"/>
              <a:gd name="connsiteX1" fmla="*/ 1172853 w 5235943"/>
              <a:gd name="connsiteY1" fmla="*/ 157835 h 3882472"/>
              <a:gd name="connsiteX2" fmla="*/ 445938 w 5235943"/>
              <a:gd name="connsiteY2" fmla="*/ 152569 h 3882472"/>
              <a:gd name="connsiteX3" fmla="*/ 297098 w 5235943"/>
              <a:gd name="connsiteY3" fmla="*/ 26504 h 3882472"/>
              <a:gd name="connsiteX4" fmla="*/ 304 w 5235943"/>
              <a:gd name="connsiteY4" fmla="*/ 168268 h 3882472"/>
              <a:gd name="connsiteX5" fmla="*/ 238934 w 5235943"/>
              <a:gd name="connsiteY5" fmla="*/ 319814 h 3882472"/>
              <a:gd name="connsiteX6" fmla="*/ 135503 w 5235943"/>
              <a:gd name="connsiteY6" fmla="*/ 901141 h 3882472"/>
              <a:gd name="connsiteX7" fmla="*/ 464645 w 5235943"/>
              <a:gd name="connsiteY7" fmla="*/ 1054414 h 3882472"/>
              <a:gd name="connsiteX8" fmla="*/ 956048 w 5235943"/>
              <a:gd name="connsiteY8" fmla="*/ 1393819 h 3882472"/>
              <a:gd name="connsiteX9" fmla="*/ 1806446 w 5235943"/>
              <a:gd name="connsiteY9" fmla="*/ 1930983 h 3882472"/>
              <a:gd name="connsiteX10" fmla="*/ 2118952 w 5235943"/>
              <a:gd name="connsiteY10" fmla="*/ 1957490 h 3882472"/>
              <a:gd name="connsiteX11" fmla="*/ 2460663 w 5235943"/>
              <a:gd name="connsiteY11" fmla="*/ 2336754 h 3882472"/>
              <a:gd name="connsiteX12" fmla="*/ 2650848 w 5235943"/>
              <a:gd name="connsiteY12" fmla="*/ 1854376 h 3882472"/>
              <a:gd name="connsiteX13" fmla="*/ 2215116 w 5235943"/>
              <a:gd name="connsiteY13" fmla="*/ 1803086 h 3882472"/>
              <a:gd name="connsiteX14" fmla="*/ 2176281 w 5235943"/>
              <a:gd name="connsiteY14" fmla="*/ 1188778 h 3882472"/>
              <a:gd name="connsiteX15" fmla="*/ 2412826 w 5235943"/>
              <a:gd name="connsiteY15" fmla="*/ 913399 h 3882472"/>
              <a:gd name="connsiteX16" fmla="*/ 1485339 w 5235943"/>
              <a:gd name="connsiteY16" fmla="*/ 908731 h 3882472"/>
              <a:gd name="connsiteX17" fmla="*/ 1450076 w 5235943"/>
              <a:gd name="connsiteY17" fmla="*/ 945708 h 3882472"/>
              <a:gd name="connsiteX18" fmla="*/ 2107902 w 5235943"/>
              <a:gd name="connsiteY18" fmla="*/ 941014 h 3882472"/>
              <a:gd name="connsiteX19" fmla="*/ 2106147 w 5235943"/>
              <a:gd name="connsiteY19" fmla="*/ 1318096 h 3882472"/>
              <a:gd name="connsiteX20" fmla="*/ 2635092 w 5235943"/>
              <a:gd name="connsiteY20" fmla="*/ 1326486 h 3882472"/>
              <a:gd name="connsiteX21" fmla="*/ 2797754 w 5235943"/>
              <a:gd name="connsiteY21" fmla="*/ 1273334 h 3882472"/>
              <a:gd name="connsiteX22" fmla="*/ 2469314 w 5235943"/>
              <a:gd name="connsiteY22" fmla="*/ 1499462 h 3882472"/>
              <a:gd name="connsiteX23" fmla="*/ 2120356 w 5235943"/>
              <a:gd name="connsiteY23" fmla="*/ 1828251 h 3882472"/>
              <a:gd name="connsiteX24" fmla="*/ 1724377 w 5235943"/>
              <a:gd name="connsiteY24" fmla="*/ 2212623 h 3882472"/>
              <a:gd name="connsiteX25" fmla="*/ 1611138 w 5235943"/>
              <a:gd name="connsiteY25" fmla="*/ 2829820 h 3882472"/>
              <a:gd name="connsiteX26" fmla="*/ 1387848 w 5235943"/>
              <a:gd name="connsiteY26" fmla="*/ 2948538 h 3882472"/>
              <a:gd name="connsiteX27" fmla="*/ 1237168 w 5235943"/>
              <a:gd name="connsiteY27" fmla="*/ 3158798 h 3882472"/>
              <a:gd name="connsiteX28" fmla="*/ 1127722 w 5235943"/>
              <a:gd name="connsiteY28" fmla="*/ 2911664 h 3882472"/>
              <a:gd name="connsiteX29" fmla="*/ 760550 w 5235943"/>
              <a:gd name="connsiteY29" fmla="*/ 3412994 h 3882472"/>
              <a:gd name="connsiteX30" fmla="*/ 576964 w 5235943"/>
              <a:gd name="connsiteY30" fmla="*/ 3412995 h 3882472"/>
              <a:gd name="connsiteX31" fmla="*/ 304552 w 5235943"/>
              <a:gd name="connsiteY31" fmla="*/ 3761408 h 3882472"/>
              <a:gd name="connsiteX32" fmla="*/ 2070578 w 5235943"/>
              <a:gd name="connsiteY32" fmla="*/ 3705895 h 3882472"/>
              <a:gd name="connsiteX33" fmla="*/ 3100350 w 5235943"/>
              <a:gd name="connsiteY33" fmla="*/ 3872688 h 3882472"/>
              <a:gd name="connsiteX34" fmla="*/ 3353870 w 5235943"/>
              <a:gd name="connsiteY34" fmla="*/ 3834362 h 3882472"/>
              <a:gd name="connsiteX35" fmla="*/ 3545554 w 5235943"/>
              <a:gd name="connsiteY35" fmla="*/ 3544077 h 3882472"/>
              <a:gd name="connsiteX36" fmla="*/ 4273523 w 5235943"/>
              <a:gd name="connsiteY36" fmla="*/ 2668811 h 3882472"/>
              <a:gd name="connsiteX37" fmla="*/ 5235943 w 5235943"/>
              <a:gd name="connsiteY37" fmla="*/ 3138625 h 3882472"/>
              <a:gd name="connsiteX0" fmla="*/ 1679380 w 5235943"/>
              <a:gd name="connsiteY0" fmla="*/ 0 h 3890523"/>
              <a:gd name="connsiteX1" fmla="*/ 1172853 w 5235943"/>
              <a:gd name="connsiteY1" fmla="*/ 157835 h 3890523"/>
              <a:gd name="connsiteX2" fmla="*/ 445938 w 5235943"/>
              <a:gd name="connsiteY2" fmla="*/ 152569 h 3890523"/>
              <a:gd name="connsiteX3" fmla="*/ 297098 w 5235943"/>
              <a:gd name="connsiteY3" fmla="*/ 26504 h 3890523"/>
              <a:gd name="connsiteX4" fmla="*/ 304 w 5235943"/>
              <a:gd name="connsiteY4" fmla="*/ 168268 h 3890523"/>
              <a:gd name="connsiteX5" fmla="*/ 238934 w 5235943"/>
              <a:gd name="connsiteY5" fmla="*/ 319814 h 3890523"/>
              <a:gd name="connsiteX6" fmla="*/ 135503 w 5235943"/>
              <a:gd name="connsiteY6" fmla="*/ 901141 h 3890523"/>
              <a:gd name="connsiteX7" fmla="*/ 464645 w 5235943"/>
              <a:gd name="connsiteY7" fmla="*/ 1054414 h 3890523"/>
              <a:gd name="connsiteX8" fmla="*/ 956048 w 5235943"/>
              <a:gd name="connsiteY8" fmla="*/ 1393819 h 3890523"/>
              <a:gd name="connsiteX9" fmla="*/ 1806446 w 5235943"/>
              <a:gd name="connsiteY9" fmla="*/ 1930983 h 3890523"/>
              <a:gd name="connsiteX10" fmla="*/ 2118952 w 5235943"/>
              <a:gd name="connsiteY10" fmla="*/ 1957490 h 3890523"/>
              <a:gd name="connsiteX11" fmla="*/ 2460663 w 5235943"/>
              <a:gd name="connsiteY11" fmla="*/ 2336754 h 3890523"/>
              <a:gd name="connsiteX12" fmla="*/ 2650848 w 5235943"/>
              <a:gd name="connsiteY12" fmla="*/ 1854376 h 3890523"/>
              <a:gd name="connsiteX13" fmla="*/ 2215116 w 5235943"/>
              <a:gd name="connsiteY13" fmla="*/ 1803086 h 3890523"/>
              <a:gd name="connsiteX14" fmla="*/ 2176281 w 5235943"/>
              <a:gd name="connsiteY14" fmla="*/ 1188778 h 3890523"/>
              <a:gd name="connsiteX15" fmla="*/ 2412826 w 5235943"/>
              <a:gd name="connsiteY15" fmla="*/ 913399 h 3890523"/>
              <a:gd name="connsiteX16" fmla="*/ 1485339 w 5235943"/>
              <a:gd name="connsiteY16" fmla="*/ 908731 h 3890523"/>
              <a:gd name="connsiteX17" fmla="*/ 1450076 w 5235943"/>
              <a:gd name="connsiteY17" fmla="*/ 945708 h 3890523"/>
              <a:gd name="connsiteX18" fmla="*/ 2107902 w 5235943"/>
              <a:gd name="connsiteY18" fmla="*/ 941014 h 3890523"/>
              <a:gd name="connsiteX19" fmla="*/ 2106147 w 5235943"/>
              <a:gd name="connsiteY19" fmla="*/ 1318096 h 3890523"/>
              <a:gd name="connsiteX20" fmla="*/ 2635092 w 5235943"/>
              <a:gd name="connsiteY20" fmla="*/ 1326486 h 3890523"/>
              <a:gd name="connsiteX21" fmla="*/ 2797754 w 5235943"/>
              <a:gd name="connsiteY21" fmla="*/ 1273334 h 3890523"/>
              <a:gd name="connsiteX22" fmla="*/ 2469314 w 5235943"/>
              <a:gd name="connsiteY22" fmla="*/ 1499462 h 3890523"/>
              <a:gd name="connsiteX23" fmla="*/ 2120356 w 5235943"/>
              <a:gd name="connsiteY23" fmla="*/ 1828251 h 3890523"/>
              <a:gd name="connsiteX24" fmla="*/ 1724377 w 5235943"/>
              <a:gd name="connsiteY24" fmla="*/ 2212623 h 3890523"/>
              <a:gd name="connsiteX25" fmla="*/ 1611138 w 5235943"/>
              <a:gd name="connsiteY25" fmla="*/ 2829820 h 3890523"/>
              <a:gd name="connsiteX26" fmla="*/ 1387848 w 5235943"/>
              <a:gd name="connsiteY26" fmla="*/ 2948538 h 3890523"/>
              <a:gd name="connsiteX27" fmla="*/ 1237168 w 5235943"/>
              <a:gd name="connsiteY27" fmla="*/ 3158798 h 3890523"/>
              <a:gd name="connsiteX28" fmla="*/ 1127722 w 5235943"/>
              <a:gd name="connsiteY28" fmla="*/ 2911664 h 3890523"/>
              <a:gd name="connsiteX29" fmla="*/ 760550 w 5235943"/>
              <a:gd name="connsiteY29" fmla="*/ 3412994 h 3890523"/>
              <a:gd name="connsiteX30" fmla="*/ 576964 w 5235943"/>
              <a:gd name="connsiteY30" fmla="*/ 3412995 h 3890523"/>
              <a:gd name="connsiteX31" fmla="*/ 304552 w 5235943"/>
              <a:gd name="connsiteY31" fmla="*/ 3761408 h 3890523"/>
              <a:gd name="connsiteX32" fmla="*/ 2070578 w 5235943"/>
              <a:gd name="connsiteY32" fmla="*/ 3705895 h 3890523"/>
              <a:gd name="connsiteX33" fmla="*/ 3100350 w 5235943"/>
              <a:gd name="connsiteY33" fmla="*/ 3872688 h 3890523"/>
              <a:gd name="connsiteX34" fmla="*/ 3353870 w 5235943"/>
              <a:gd name="connsiteY34" fmla="*/ 3834362 h 3890523"/>
              <a:gd name="connsiteX35" fmla="*/ 3658530 w 5235943"/>
              <a:gd name="connsiteY35" fmla="*/ 3416979 h 3890523"/>
              <a:gd name="connsiteX36" fmla="*/ 4273523 w 5235943"/>
              <a:gd name="connsiteY36" fmla="*/ 2668811 h 3890523"/>
              <a:gd name="connsiteX37" fmla="*/ 5235943 w 5235943"/>
              <a:gd name="connsiteY37" fmla="*/ 3138625 h 3890523"/>
              <a:gd name="connsiteX0" fmla="*/ 1679380 w 5235943"/>
              <a:gd name="connsiteY0" fmla="*/ 0 h 3890523"/>
              <a:gd name="connsiteX1" fmla="*/ 1172853 w 5235943"/>
              <a:gd name="connsiteY1" fmla="*/ 157835 h 3890523"/>
              <a:gd name="connsiteX2" fmla="*/ 445938 w 5235943"/>
              <a:gd name="connsiteY2" fmla="*/ 152569 h 3890523"/>
              <a:gd name="connsiteX3" fmla="*/ 297098 w 5235943"/>
              <a:gd name="connsiteY3" fmla="*/ 26504 h 3890523"/>
              <a:gd name="connsiteX4" fmla="*/ 304 w 5235943"/>
              <a:gd name="connsiteY4" fmla="*/ 168268 h 3890523"/>
              <a:gd name="connsiteX5" fmla="*/ 238934 w 5235943"/>
              <a:gd name="connsiteY5" fmla="*/ 319814 h 3890523"/>
              <a:gd name="connsiteX6" fmla="*/ 135503 w 5235943"/>
              <a:gd name="connsiteY6" fmla="*/ 901141 h 3890523"/>
              <a:gd name="connsiteX7" fmla="*/ 464645 w 5235943"/>
              <a:gd name="connsiteY7" fmla="*/ 1054414 h 3890523"/>
              <a:gd name="connsiteX8" fmla="*/ 956048 w 5235943"/>
              <a:gd name="connsiteY8" fmla="*/ 1393819 h 3890523"/>
              <a:gd name="connsiteX9" fmla="*/ 1806446 w 5235943"/>
              <a:gd name="connsiteY9" fmla="*/ 1930983 h 3890523"/>
              <a:gd name="connsiteX10" fmla="*/ 2118952 w 5235943"/>
              <a:gd name="connsiteY10" fmla="*/ 1957490 h 3890523"/>
              <a:gd name="connsiteX11" fmla="*/ 2460663 w 5235943"/>
              <a:gd name="connsiteY11" fmla="*/ 2336754 h 3890523"/>
              <a:gd name="connsiteX12" fmla="*/ 2650848 w 5235943"/>
              <a:gd name="connsiteY12" fmla="*/ 1854376 h 3890523"/>
              <a:gd name="connsiteX13" fmla="*/ 2215116 w 5235943"/>
              <a:gd name="connsiteY13" fmla="*/ 1803086 h 3890523"/>
              <a:gd name="connsiteX14" fmla="*/ 2176281 w 5235943"/>
              <a:gd name="connsiteY14" fmla="*/ 1188778 h 3890523"/>
              <a:gd name="connsiteX15" fmla="*/ 2412826 w 5235943"/>
              <a:gd name="connsiteY15" fmla="*/ 913399 h 3890523"/>
              <a:gd name="connsiteX16" fmla="*/ 1485339 w 5235943"/>
              <a:gd name="connsiteY16" fmla="*/ 908731 h 3890523"/>
              <a:gd name="connsiteX17" fmla="*/ 1450076 w 5235943"/>
              <a:gd name="connsiteY17" fmla="*/ 945708 h 3890523"/>
              <a:gd name="connsiteX18" fmla="*/ 2107902 w 5235943"/>
              <a:gd name="connsiteY18" fmla="*/ 941014 h 3890523"/>
              <a:gd name="connsiteX19" fmla="*/ 2106147 w 5235943"/>
              <a:gd name="connsiteY19" fmla="*/ 1318096 h 3890523"/>
              <a:gd name="connsiteX20" fmla="*/ 2635092 w 5235943"/>
              <a:gd name="connsiteY20" fmla="*/ 1326486 h 3890523"/>
              <a:gd name="connsiteX21" fmla="*/ 2797754 w 5235943"/>
              <a:gd name="connsiteY21" fmla="*/ 1273334 h 3890523"/>
              <a:gd name="connsiteX22" fmla="*/ 2469314 w 5235943"/>
              <a:gd name="connsiteY22" fmla="*/ 1499462 h 3890523"/>
              <a:gd name="connsiteX23" fmla="*/ 2120356 w 5235943"/>
              <a:gd name="connsiteY23" fmla="*/ 1828251 h 3890523"/>
              <a:gd name="connsiteX24" fmla="*/ 1724377 w 5235943"/>
              <a:gd name="connsiteY24" fmla="*/ 2212623 h 3890523"/>
              <a:gd name="connsiteX25" fmla="*/ 1611138 w 5235943"/>
              <a:gd name="connsiteY25" fmla="*/ 2829820 h 3890523"/>
              <a:gd name="connsiteX26" fmla="*/ 1387848 w 5235943"/>
              <a:gd name="connsiteY26" fmla="*/ 2948538 h 3890523"/>
              <a:gd name="connsiteX27" fmla="*/ 1237168 w 5235943"/>
              <a:gd name="connsiteY27" fmla="*/ 3158798 h 3890523"/>
              <a:gd name="connsiteX28" fmla="*/ 1127722 w 5235943"/>
              <a:gd name="connsiteY28" fmla="*/ 2911664 h 3890523"/>
              <a:gd name="connsiteX29" fmla="*/ 760550 w 5235943"/>
              <a:gd name="connsiteY29" fmla="*/ 3412994 h 3890523"/>
              <a:gd name="connsiteX30" fmla="*/ 576964 w 5235943"/>
              <a:gd name="connsiteY30" fmla="*/ 3412995 h 3890523"/>
              <a:gd name="connsiteX31" fmla="*/ 304552 w 5235943"/>
              <a:gd name="connsiteY31" fmla="*/ 3761408 h 3890523"/>
              <a:gd name="connsiteX32" fmla="*/ 2070578 w 5235943"/>
              <a:gd name="connsiteY32" fmla="*/ 3705895 h 3890523"/>
              <a:gd name="connsiteX33" fmla="*/ 3100350 w 5235943"/>
              <a:gd name="connsiteY33" fmla="*/ 3872688 h 3890523"/>
              <a:gd name="connsiteX34" fmla="*/ 3353870 w 5235943"/>
              <a:gd name="connsiteY34" fmla="*/ 3834362 h 3890523"/>
              <a:gd name="connsiteX35" fmla="*/ 3658530 w 5235943"/>
              <a:gd name="connsiteY35" fmla="*/ 3416979 h 3890523"/>
              <a:gd name="connsiteX36" fmla="*/ 4273523 w 5235943"/>
              <a:gd name="connsiteY36" fmla="*/ 2668811 h 3890523"/>
              <a:gd name="connsiteX37" fmla="*/ 5235943 w 5235943"/>
              <a:gd name="connsiteY37" fmla="*/ 3138625 h 3890523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445938 w 5235943"/>
              <a:gd name="connsiteY2" fmla="*/ 152569 h 3897475"/>
              <a:gd name="connsiteX3" fmla="*/ 297098 w 5235943"/>
              <a:gd name="connsiteY3" fmla="*/ 26504 h 3897475"/>
              <a:gd name="connsiteX4" fmla="*/ 304 w 5235943"/>
              <a:gd name="connsiteY4" fmla="*/ 168268 h 3897475"/>
              <a:gd name="connsiteX5" fmla="*/ 238934 w 5235943"/>
              <a:gd name="connsiteY5" fmla="*/ 319814 h 3897475"/>
              <a:gd name="connsiteX6" fmla="*/ 135503 w 5235943"/>
              <a:gd name="connsiteY6" fmla="*/ 901141 h 3897475"/>
              <a:gd name="connsiteX7" fmla="*/ 464645 w 5235943"/>
              <a:gd name="connsiteY7" fmla="*/ 1054414 h 3897475"/>
              <a:gd name="connsiteX8" fmla="*/ 956048 w 5235943"/>
              <a:gd name="connsiteY8" fmla="*/ 1393819 h 3897475"/>
              <a:gd name="connsiteX9" fmla="*/ 1806446 w 5235943"/>
              <a:gd name="connsiteY9" fmla="*/ 1930983 h 3897475"/>
              <a:gd name="connsiteX10" fmla="*/ 2118952 w 5235943"/>
              <a:gd name="connsiteY10" fmla="*/ 1957490 h 3897475"/>
              <a:gd name="connsiteX11" fmla="*/ 2460663 w 5235943"/>
              <a:gd name="connsiteY11" fmla="*/ 2336754 h 3897475"/>
              <a:gd name="connsiteX12" fmla="*/ 2650848 w 5235943"/>
              <a:gd name="connsiteY12" fmla="*/ 1854376 h 3897475"/>
              <a:gd name="connsiteX13" fmla="*/ 2215116 w 5235943"/>
              <a:gd name="connsiteY13" fmla="*/ 1803086 h 3897475"/>
              <a:gd name="connsiteX14" fmla="*/ 2176281 w 5235943"/>
              <a:gd name="connsiteY14" fmla="*/ 1188778 h 3897475"/>
              <a:gd name="connsiteX15" fmla="*/ 2412826 w 5235943"/>
              <a:gd name="connsiteY15" fmla="*/ 913399 h 3897475"/>
              <a:gd name="connsiteX16" fmla="*/ 1485339 w 5235943"/>
              <a:gd name="connsiteY16" fmla="*/ 908731 h 3897475"/>
              <a:gd name="connsiteX17" fmla="*/ 1450076 w 5235943"/>
              <a:gd name="connsiteY17" fmla="*/ 945708 h 3897475"/>
              <a:gd name="connsiteX18" fmla="*/ 2107902 w 5235943"/>
              <a:gd name="connsiteY18" fmla="*/ 941014 h 3897475"/>
              <a:gd name="connsiteX19" fmla="*/ 2106147 w 5235943"/>
              <a:gd name="connsiteY19" fmla="*/ 1318096 h 3897475"/>
              <a:gd name="connsiteX20" fmla="*/ 2635092 w 5235943"/>
              <a:gd name="connsiteY20" fmla="*/ 1326486 h 3897475"/>
              <a:gd name="connsiteX21" fmla="*/ 2797754 w 5235943"/>
              <a:gd name="connsiteY21" fmla="*/ 1273334 h 3897475"/>
              <a:gd name="connsiteX22" fmla="*/ 2469314 w 5235943"/>
              <a:gd name="connsiteY22" fmla="*/ 1499462 h 3897475"/>
              <a:gd name="connsiteX23" fmla="*/ 2120356 w 5235943"/>
              <a:gd name="connsiteY23" fmla="*/ 1828251 h 3897475"/>
              <a:gd name="connsiteX24" fmla="*/ 1724377 w 5235943"/>
              <a:gd name="connsiteY24" fmla="*/ 2212623 h 3897475"/>
              <a:gd name="connsiteX25" fmla="*/ 1611138 w 5235943"/>
              <a:gd name="connsiteY25" fmla="*/ 2829820 h 3897475"/>
              <a:gd name="connsiteX26" fmla="*/ 1387848 w 5235943"/>
              <a:gd name="connsiteY26" fmla="*/ 2948538 h 3897475"/>
              <a:gd name="connsiteX27" fmla="*/ 1237168 w 5235943"/>
              <a:gd name="connsiteY27" fmla="*/ 3158798 h 3897475"/>
              <a:gd name="connsiteX28" fmla="*/ 1127722 w 5235943"/>
              <a:gd name="connsiteY28" fmla="*/ 2911664 h 3897475"/>
              <a:gd name="connsiteX29" fmla="*/ 760550 w 5235943"/>
              <a:gd name="connsiteY29" fmla="*/ 3412994 h 3897475"/>
              <a:gd name="connsiteX30" fmla="*/ 576964 w 5235943"/>
              <a:gd name="connsiteY30" fmla="*/ 3412995 h 3897475"/>
              <a:gd name="connsiteX31" fmla="*/ 304552 w 5235943"/>
              <a:gd name="connsiteY31" fmla="*/ 3761408 h 3897475"/>
              <a:gd name="connsiteX32" fmla="*/ 2070578 w 5235943"/>
              <a:gd name="connsiteY32" fmla="*/ 3705895 h 3897475"/>
              <a:gd name="connsiteX33" fmla="*/ 3100350 w 5235943"/>
              <a:gd name="connsiteY33" fmla="*/ 3872688 h 3897475"/>
              <a:gd name="connsiteX34" fmla="*/ 3353870 w 5235943"/>
              <a:gd name="connsiteY34" fmla="*/ 3834362 h 3897475"/>
              <a:gd name="connsiteX35" fmla="*/ 3658530 w 5235943"/>
              <a:gd name="connsiteY35" fmla="*/ 3416979 h 3897475"/>
              <a:gd name="connsiteX36" fmla="*/ 4273523 w 5235943"/>
              <a:gd name="connsiteY36" fmla="*/ 2668811 h 3897475"/>
              <a:gd name="connsiteX37" fmla="*/ 5235943 w 5235943"/>
              <a:gd name="connsiteY37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806697 w 5235943"/>
              <a:gd name="connsiteY2" fmla="*/ 181165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37358 w 5235943"/>
              <a:gd name="connsiteY2" fmla="*/ 72824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37358 w 5235943"/>
              <a:gd name="connsiteY2" fmla="*/ 72824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37358 w 5235943"/>
              <a:gd name="connsiteY2" fmla="*/ 72824 h 3897475"/>
              <a:gd name="connsiteX3" fmla="*/ 406935 w 5235943"/>
              <a:gd name="connsiteY3" fmla="*/ 143902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37358 w 5235943"/>
              <a:gd name="connsiteY2" fmla="*/ 72824 h 3897475"/>
              <a:gd name="connsiteX3" fmla="*/ 406935 w 5235943"/>
              <a:gd name="connsiteY3" fmla="*/ 143902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37358 w 5235943"/>
              <a:gd name="connsiteY2" fmla="*/ 72824 h 3897475"/>
              <a:gd name="connsiteX3" fmla="*/ 406935 w 5235943"/>
              <a:gd name="connsiteY3" fmla="*/ 143902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3872 w 5235943"/>
              <a:gd name="connsiteY23" fmla="*/ 1545726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37358 w 5235943"/>
              <a:gd name="connsiteY2" fmla="*/ 72824 h 3897475"/>
              <a:gd name="connsiteX3" fmla="*/ 406935 w 5235943"/>
              <a:gd name="connsiteY3" fmla="*/ 143902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3872 w 5235943"/>
              <a:gd name="connsiteY23" fmla="*/ 1545726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37358 w 5235943"/>
              <a:gd name="connsiteY2" fmla="*/ 72824 h 3897475"/>
              <a:gd name="connsiteX3" fmla="*/ 406935 w 5235943"/>
              <a:gd name="connsiteY3" fmla="*/ 143902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3872 w 5235943"/>
              <a:gd name="connsiteY23" fmla="*/ 1545726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37358 w 5235943"/>
              <a:gd name="connsiteY2" fmla="*/ 72824 h 3897475"/>
              <a:gd name="connsiteX3" fmla="*/ 406935 w 5235943"/>
              <a:gd name="connsiteY3" fmla="*/ 143902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27579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3872 w 5235943"/>
              <a:gd name="connsiteY23" fmla="*/ 1545726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37358 w 5235943"/>
              <a:gd name="connsiteY2" fmla="*/ 72824 h 3897475"/>
              <a:gd name="connsiteX3" fmla="*/ 406935 w 5235943"/>
              <a:gd name="connsiteY3" fmla="*/ 143902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27579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3872 w 5235943"/>
              <a:gd name="connsiteY23" fmla="*/ 1545726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37358 w 5235943"/>
              <a:gd name="connsiteY2" fmla="*/ 72824 h 3897475"/>
              <a:gd name="connsiteX3" fmla="*/ 406935 w 5235943"/>
              <a:gd name="connsiteY3" fmla="*/ 143902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27579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3872 w 5235943"/>
              <a:gd name="connsiteY23" fmla="*/ 1545726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4584517 w 5235943"/>
              <a:gd name="connsiteY38" fmla="*/ 2881816 h 3897475"/>
              <a:gd name="connsiteX39" fmla="*/ 5235943 w 5235943"/>
              <a:gd name="connsiteY39" fmla="*/ 3138625 h 3897475"/>
              <a:gd name="connsiteX0" fmla="*/ 1679380 w 5282283"/>
              <a:gd name="connsiteY0" fmla="*/ 0 h 3897475"/>
              <a:gd name="connsiteX1" fmla="*/ 1172853 w 5282283"/>
              <a:gd name="connsiteY1" fmla="*/ 157835 h 3897475"/>
              <a:gd name="connsiteX2" fmla="*/ 737358 w 5282283"/>
              <a:gd name="connsiteY2" fmla="*/ 72824 h 3897475"/>
              <a:gd name="connsiteX3" fmla="*/ 406935 w 5282283"/>
              <a:gd name="connsiteY3" fmla="*/ 143902 h 3897475"/>
              <a:gd name="connsiteX4" fmla="*/ 297098 w 5282283"/>
              <a:gd name="connsiteY4" fmla="*/ 26504 h 3897475"/>
              <a:gd name="connsiteX5" fmla="*/ 304 w 5282283"/>
              <a:gd name="connsiteY5" fmla="*/ 168268 h 3897475"/>
              <a:gd name="connsiteX6" fmla="*/ 238934 w 5282283"/>
              <a:gd name="connsiteY6" fmla="*/ 319814 h 3897475"/>
              <a:gd name="connsiteX7" fmla="*/ 135503 w 5282283"/>
              <a:gd name="connsiteY7" fmla="*/ 901141 h 3897475"/>
              <a:gd name="connsiteX8" fmla="*/ 464645 w 5282283"/>
              <a:gd name="connsiteY8" fmla="*/ 1054414 h 3897475"/>
              <a:gd name="connsiteX9" fmla="*/ 956048 w 5282283"/>
              <a:gd name="connsiteY9" fmla="*/ 1393819 h 3897475"/>
              <a:gd name="connsiteX10" fmla="*/ 1806446 w 5282283"/>
              <a:gd name="connsiteY10" fmla="*/ 1930983 h 3897475"/>
              <a:gd name="connsiteX11" fmla="*/ 2118952 w 5282283"/>
              <a:gd name="connsiteY11" fmla="*/ 1957490 h 3897475"/>
              <a:gd name="connsiteX12" fmla="*/ 2460663 w 5282283"/>
              <a:gd name="connsiteY12" fmla="*/ 2336754 h 3897475"/>
              <a:gd name="connsiteX13" fmla="*/ 2650848 w 5282283"/>
              <a:gd name="connsiteY13" fmla="*/ 1854376 h 3897475"/>
              <a:gd name="connsiteX14" fmla="*/ 2215116 w 5282283"/>
              <a:gd name="connsiteY14" fmla="*/ 1827579 h 3897475"/>
              <a:gd name="connsiteX15" fmla="*/ 2176281 w 5282283"/>
              <a:gd name="connsiteY15" fmla="*/ 1188778 h 3897475"/>
              <a:gd name="connsiteX16" fmla="*/ 2412826 w 5282283"/>
              <a:gd name="connsiteY16" fmla="*/ 913399 h 3897475"/>
              <a:gd name="connsiteX17" fmla="*/ 1485339 w 5282283"/>
              <a:gd name="connsiteY17" fmla="*/ 908731 h 3897475"/>
              <a:gd name="connsiteX18" fmla="*/ 1450076 w 5282283"/>
              <a:gd name="connsiteY18" fmla="*/ 945708 h 3897475"/>
              <a:gd name="connsiteX19" fmla="*/ 2107902 w 5282283"/>
              <a:gd name="connsiteY19" fmla="*/ 941014 h 3897475"/>
              <a:gd name="connsiteX20" fmla="*/ 2106147 w 5282283"/>
              <a:gd name="connsiteY20" fmla="*/ 1318096 h 3897475"/>
              <a:gd name="connsiteX21" fmla="*/ 2635092 w 5282283"/>
              <a:gd name="connsiteY21" fmla="*/ 1326486 h 3897475"/>
              <a:gd name="connsiteX22" fmla="*/ 2797754 w 5282283"/>
              <a:gd name="connsiteY22" fmla="*/ 1273334 h 3897475"/>
              <a:gd name="connsiteX23" fmla="*/ 2463872 w 5282283"/>
              <a:gd name="connsiteY23" fmla="*/ 1545726 h 3897475"/>
              <a:gd name="connsiteX24" fmla="*/ 2120356 w 5282283"/>
              <a:gd name="connsiteY24" fmla="*/ 1828251 h 3897475"/>
              <a:gd name="connsiteX25" fmla="*/ 1724377 w 5282283"/>
              <a:gd name="connsiteY25" fmla="*/ 2212623 h 3897475"/>
              <a:gd name="connsiteX26" fmla="*/ 1611138 w 5282283"/>
              <a:gd name="connsiteY26" fmla="*/ 2829820 h 3897475"/>
              <a:gd name="connsiteX27" fmla="*/ 1387848 w 5282283"/>
              <a:gd name="connsiteY27" fmla="*/ 2948538 h 3897475"/>
              <a:gd name="connsiteX28" fmla="*/ 1237168 w 5282283"/>
              <a:gd name="connsiteY28" fmla="*/ 3158798 h 3897475"/>
              <a:gd name="connsiteX29" fmla="*/ 1127722 w 5282283"/>
              <a:gd name="connsiteY29" fmla="*/ 2911664 h 3897475"/>
              <a:gd name="connsiteX30" fmla="*/ 760550 w 5282283"/>
              <a:gd name="connsiteY30" fmla="*/ 3412994 h 3897475"/>
              <a:gd name="connsiteX31" fmla="*/ 576964 w 5282283"/>
              <a:gd name="connsiteY31" fmla="*/ 3412995 h 3897475"/>
              <a:gd name="connsiteX32" fmla="*/ 304552 w 5282283"/>
              <a:gd name="connsiteY32" fmla="*/ 3761408 h 3897475"/>
              <a:gd name="connsiteX33" fmla="*/ 2070578 w 5282283"/>
              <a:gd name="connsiteY33" fmla="*/ 3705895 h 3897475"/>
              <a:gd name="connsiteX34" fmla="*/ 3100350 w 5282283"/>
              <a:gd name="connsiteY34" fmla="*/ 3872688 h 3897475"/>
              <a:gd name="connsiteX35" fmla="*/ 3353870 w 5282283"/>
              <a:gd name="connsiteY35" fmla="*/ 3834362 h 3897475"/>
              <a:gd name="connsiteX36" fmla="*/ 3658530 w 5282283"/>
              <a:gd name="connsiteY36" fmla="*/ 3416979 h 3897475"/>
              <a:gd name="connsiteX37" fmla="*/ 4273523 w 5282283"/>
              <a:gd name="connsiteY37" fmla="*/ 2668811 h 3897475"/>
              <a:gd name="connsiteX38" fmla="*/ 5228754 w 5282283"/>
              <a:gd name="connsiteY38" fmla="*/ 3156136 h 3897475"/>
              <a:gd name="connsiteX39" fmla="*/ 5235943 w 5282283"/>
              <a:gd name="connsiteY39" fmla="*/ 3138625 h 3897475"/>
              <a:gd name="connsiteX0" fmla="*/ 1679380 w 5289577"/>
              <a:gd name="connsiteY0" fmla="*/ 0 h 3897475"/>
              <a:gd name="connsiteX1" fmla="*/ 1172853 w 5289577"/>
              <a:gd name="connsiteY1" fmla="*/ 157835 h 3897475"/>
              <a:gd name="connsiteX2" fmla="*/ 737358 w 5289577"/>
              <a:gd name="connsiteY2" fmla="*/ 72824 h 3897475"/>
              <a:gd name="connsiteX3" fmla="*/ 406935 w 5289577"/>
              <a:gd name="connsiteY3" fmla="*/ 143902 h 3897475"/>
              <a:gd name="connsiteX4" fmla="*/ 297098 w 5289577"/>
              <a:gd name="connsiteY4" fmla="*/ 26504 h 3897475"/>
              <a:gd name="connsiteX5" fmla="*/ 304 w 5289577"/>
              <a:gd name="connsiteY5" fmla="*/ 168268 h 3897475"/>
              <a:gd name="connsiteX6" fmla="*/ 238934 w 5289577"/>
              <a:gd name="connsiteY6" fmla="*/ 319814 h 3897475"/>
              <a:gd name="connsiteX7" fmla="*/ 135503 w 5289577"/>
              <a:gd name="connsiteY7" fmla="*/ 901141 h 3897475"/>
              <a:gd name="connsiteX8" fmla="*/ 464645 w 5289577"/>
              <a:gd name="connsiteY8" fmla="*/ 1054414 h 3897475"/>
              <a:gd name="connsiteX9" fmla="*/ 956048 w 5289577"/>
              <a:gd name="connsiteY9" fmla="*/ 1393819 h 3897475"/>
              <a:gd name="connsiteX10" fmla="*/ 1806446 w 5289577"/>
              <a:gd name="connsiteY10" fmla="*/ 1930983 h 3897475"/>
              <a:gd name="connsiteX11" fmla="*/ 2118952 w 5289577"/>
              <a:gd name="connsiteY11" fmla="*/ 1957490 h 3897475"/>
              <a:gd name="connsiteX12" fmla="*/ 2460663 w 5289577"/>
              <a:gd name="connsiteY12" fmla="*/ 2336754 h 3897475"/>
              <a:gd name="connsiteX13" fmla="*/ 2650848 w 5289577"/>
              <a:gd name="connsiteY13" fmla="*/ 1854376 h 3897475"/>
              <a:gd name="connsiteX14" fmla="*/ 2215116 w 5289577"/>
              <a:gd name="connsiteY14" fmla="*/ 1827579 h 3897475"/>
              <a:gd name="connsiteX15" fmla="*/ 2176281 w 5289577"/>
              <a:gd name="connsiteY15" fmla="*/ 1188778 h 3897475"/>
              <a:gd name="connsiteX16" fmla="*/ 2412826 w 5289577"/>
              <a:gd name="connsiteY16" fmla="*/ 913399 h 3897475"/>
              <a:gd name="connsiteX17" fmla="*/ 1485339 w 5289577"/>
              <a:gd name="connsiteY17" fmla="*/ 908731 h 3897475"/>
              <a:gd name="connsiteX18" fmla="*/ 1450076 w 5289577"/>
              <a:gd name="connsiteY18" fmla="*/ 945708 h 3897475"/>
              <a:gd name="connsiteX19" fmla="*/ 2107902 w 5289577"/>
              <a:gd name="connsiteY19" fmla="*/ 941014 h 3897475"/>
              <a:gd name="connsiteX20" fmla="*/ 2106147 w 5289577"/>
              <a:gd name="connsiteY20" fmla="*/ 1318096 h 3897475"/>
              <a:gd name="connsiteX21" fmla="*/ 2635092 w 5289577"/>
              <a:gd name="connsiteY21" fmla="*/ 1326486 h 3897475"/>
              <a:gd name="connsiteX22" fmla="*/ 2797754 w 5289577"/>
              <a:gd name="connsiteY22" fmla="*/ 1273334 h 3897475"/>
              <a:gd name="connsiteX23" fmla="*/ 2463872 w 5289577"/>
              <a:gd name="connsiteY23" fmla="*/ 1545726 h 3897475"/>
              <a:gd name="connsiteX24" fmla="*/ 2120356 w 5289577"/>
              <a:gd name="connsiteY24" fmla="*/ 1828251 h 3897475"/>
              <a:gd name="connsiteX25" fmla="*/ 1724377 w 5289577"/>
              <a:gd name="connsiteY25" fmla="*/ 2212623 h 3897475"/>
              <a:gd name="connsiteX26" fmla="*/ 1611138 w 5289577"/>
              <a:gd name="connsiteY26" fmla="*/ 2829820 h 3897475"/>
              <a:gd name="connsiteX27" fmla="*/ 1387848 w 5289577"/>
              <a:gd name="connsiteY27" fmla="*/ 2948538 h 3897475"/>
              <a:gd name="connsiteX28" fmla="*/ 1237168 w 5289577"/>
              <a:gd name="connsiteY28" fmla="*/ 3158798 h 3897475"/>
              <a:gd name="connsiteX29" fmla="*/ 1127722 w 5289577"/>
              <a:gd name="connsiteY29" fmla="*/ 2911664 h 3897475"/>
              <a:gd name="connsiteX30" fmla="*/ 760550 w 5289577"/>
              <a:gd name="connsiteY30" fmla="*/ 3412994 h 3897475"/>
              <a:gd name="connsiteX31" fmla="*/ 576964 w 5289577"/>
              <a:gd name="connsiteY31" fmla="*/ 3412995 h 3897475"/>
              <a:gd name="connsiteX32" fmla="*/ 304552 w 5289577"/>
              <a:gd name="connsiteY32" fmla="*/ 3761408 h 3897475"/>
              <a:gd name="connsiteX33" fmla="*/ 2070578 w 5289577"/>
              <a:gd name="connsiteY33" fmla="*/ 3705895 h 3897475"/>
              <a:gd name="connsiteX34" fmla="*/ 3100350 w 5289577"/>
              <a:gd name="connsiteY34" fmla="*/ 3872688 h 3897475"/>
              <a:gd name="connsiteX35" fmla="*/ 3353870 w 5289577"/>
              <a:gd name="connsiteY35" fmla="*/ 3834362 h 3897475"/>
              <a:gd name="connsiteX36" fmla="*/ 3658530 w 5289577"/>
              <a:gd name="connsiteY36" fmla="*/ 3416979 h 3897475"/>
              <a:gd name="connsiteX37" fmla="*/ 4273523 w 5289577"/>
              <a:gd name="connsiteY37" fmla="*/ 2668811 h 3897475"/>
              <a:gd name="connsiteX38" fmla="*/ 5228754 w 5289577"/>
              <a:gd name="connsiteY38" fmla="*/ 3156136 h 3897475"/>
              <a:gd name="connsiteX39" fmla="*/ 5277507 w 5289577"/>
              <a:gd name="connsiteY39" fmla="*/ 2631548 h 3897475"/>
              <a:gd name="connsiteX0" fmla="*/ 1679380 w 5233903"/>
              <a:gd name="connsiteY0" fmla="*/ 33092 h 3930567"/>
              <a:gd name="connsiteX1" fmla="*/ 1172853 w 5233903"/>
              <a:gd name="connsiteY1" fmla="*/ 190927 h 3930567"/>
              <a:gd name="connsiteX2" fmla="*/ 737358 w 5233903"/>
              <a:gd name="connsiteY2" fmla="*/ 105916 h 3930567"/>
              <a:gd name="connsiteX3" fmla="*/ 406935 w 5233903"/>
              <a:gd name="connsiteY3" fmla="*/ 176994 h 3930567"/>
              <a:gd name="connsiteX4" fmla="*/ 297098 w 5233903"/>
              <a:gd name="connsiteY4" fmla="*/ 59596 h 3930567"/>
              <a:gd name="connsiteX5" fmla="*/ 304 w 5233903"/>
              <a:gd name="connsiteY5" fmla="*/ 201360 h 3930567"/>
              <a:gd name="connsiteX6" fmla="*/ 238934 w 5233903"/>
              <a:gd name="connsiteY6" fmla="*/ 352906 h 3930567"/>
              <a:gd name="connsiteX7" fmla="*/ 135503 w 5233903"/>
              <a:gd name="connsiteY7" fmla="*/ 934233 h 3930567"/>
              <a:gd name="connsiteX8" fmla="*/ 464645 w 5233903"/>
              <a:gd name="connsiteY8" fmla="*/ 1087506 h 3930567"/>
              <a:gd name="connsiteX9" fmla="*/ 956048 w 5233903"/>
              <a:gd name="connsiteY9" fmla="*/ 1426911 h 3930567"/>
              <a:gd name="connsiteX10" fmla="*/ 1806446 w 5233903"/>
              <a:gd name="connsiteY10" fmla="*/ 1964075 h 3930567"/>
              <a:gd name="connsiteX11" fmla="*/ 2118952 w 5233903"/>
              <a:gd name="connsiteY11" fmla="*/ 1990582 h 3930567"/>
              <a:gd name="connsiteX12" fmla="*/ 2460663 w 5233903"/>
              <a:gd name="connsiteY12" fmla="*/ 2369846 h 3930567"/>
              <a:gd name="connsiteX13" fmla="*/ 2650848 w 5233903"/>
              <a:gd name="connsiteY13" fmla="*/ 1887468 h 3930567"/>
              <a:gd name="connsiteX14" fmla="*/ 2215116 w 5233903"/>
              <a:gd name="connsiteY14" fmla="*/ 1860671 h 3930567"/>
              <a:gd name="connsiteX15" fmla="*/ 2176281 w 5233903"/>
              <a:gd name="connsiteY15" fmla="*/ 1221870 h 3930567"/>
              <a:gd name="connsiteX16" fmla="*/ 2412826 w 5233903"/>
              <a:gd name="connsiteY16" fmla="*/ 946491 h 3930567"/>
              <a:gd name="connsiteX17" fmla="*/ 1485339 w 5233903"/>
              <a:gd name="connsiteY17" fmla="*/ 941823 h 3930567"/>
              <a:gd name="connsiteX18" fmla="*/ 1450076 w 5233903"/>
              <a:gd name="connsiteY18" fmla="*/ 978800 h 3930567"/>
              <a:gd name="connsiteX19" fmla="*/ 2107902 w 5233903"/>
              <a:gd name="connsiteY19" fmla="*/ 974106 h 3930567"/>
              <a:gd name="connsiteX20" fmla="*/ 2106147 w 5233903"/>
              <a:gd name="connsiteY20" fmla="*/ 1351188 h 3930567"/>
              <a:gd name="connsiteX21" fmla="*/ 2635092 w 5233903"/>
              <a:gd name="connsiteY21" fmla="*/ 1359578 h 3930567"/>
              <a:gd name="connsiteX22" fmla="*/ 2797754 w 5233903"/>
              <a:gd name="connsiteY22" fmla="*/ 1306426 h 3930567"/>
              <a:gd name="connsiteX23" fmla="*/ 2463872 w 5233903"/>
              <a:gd name="connsiteY23" fmla="*/ 1578818 h 3930567"/>
              <a:gd name="connsiteX24" fmla="*/ 2120356 w 5233903"/>
              <a:gd name="connsiteY24" fmla="*/ 1861343 h 3930567"/>
              <a:gd name="connsiteX25" fmla="*/ 1724377 w 5233903"/>
              <a:gd name="connsiteY25" fmla="*/ 2245715 h 3930567"/>
              <a:gd name="connsiteX26" fmla="*/ 1611138 w 5233903"/>
              <a:gd name="connsiteY26" fmla="*/ 2862912 h 3930567"/>
              <a:gd name="connsiteX27" fmla="*/ 1387848 w 5233903"/>
              <a:gd name="connsiteY27" fmla="*/ 2981630 h 3930567"/>
              <a:gd name="connsiteX28" fmla="*/ 1237168 w 5233903"/>
              <a:gd name="connsiteY28" fmla="*/ 3191890 h 3930567"/>
              <a:gd name="connsiteX29" fmla="*/ 1127722 w 5233903"/>
              <a:gd name="connsiteY29" fmla="*/ 2944756 h 3930567"/>
              <a:gd name="connsiteX30" fmla="*/ 760550 w 5233903"/>
              <a:gd name="connsiteY30" fmla="*/ 3446086 h 3930567"/>
              <a:gd name="connsiteX31" fmla="*/ 576964 w 5233903"/>
              <a:gd name="connsiteY31" fmla="*/ 3446087 h 3930567"/>
              <a:gd name="connsiteX32" fmla="*/ 304552 w 5233903"/>
              <a:gd name="connsiteY32" fmla="*/ 3794500 h 3930567"/>
              <a:gd name="connsiteX33" fmla="*/ 2070578 w 5233903"/>
              <a:gd name="connsiteY33" fmla="*/ 3738987 h 3930567"/>
              <a:gd name="connsiteX34" fmla="*/ 3100350 w 5233903"/>
              <a:gd name="connsiteY34" fmla="*/ 3905780 h 3930567"/>
              <a:gd name="connsiteX35" fmla="*/ 3353870 w 5233903"/>
              <a:gd name="connsiteY35" fmla="*/ 3867454 h 3930567"/>
              <a:gd name="connsiteX36" fmla="*/ 3658530 w 5233903"/>
              <a:gd name="connsiteY36" fmla="*/ 3450071 h 3930567"/>
              <a:gd name="connsiteX37" fmla="*/ 4273523 w 5233903"/>
              <a:gd name="connsiteY37" fmla="*/ 2701903 h 3930567"/>
              <a:gd name="connsiteX38" fmla="*/ 5228754 w 5233903"/>
              <a:gd name="connsiteY38" fmla="*/ 3189228 h 3930567"/>
              <a:gd name="connsiteX39" fmla="*/ 1856820 w 5233903"/>
              <a:gd name="connsiteY39" fmla="*/ 411 h 3930567"/>
              <a:gd name="connsiteX0" fmla="*/ 1679380 w 5233903"/>
              <a:gd name="connsiteY0" fmla="*/ 33092 h 3930567"/>
              <a:gd name="connsiteX1" fmla="*/ 1172853 w 5233903"/>
              <a:gd name="connsiteY1" fmla="*/ 190927 h 3930567"/>
              <a:gd name="connsiteX2" fmla="*/ 737358 w 5233903"/>
              <a:gd name="connsiteY2" fmla="*/ 105916 h 3930567"/>
              <a:gd name="connsiteX3" fmla="*/ 406935 w 5233903"/>
              <a:gd name="connsiteY3" fmla="*/ 176994 h 3930567"/>
              <a:gd name="connsiteX4" fmla="*/ 297098 w 5233903"/>
              <a:gd name="connsiteY4" fmla="*/ 59596 h 3930567"/>
              <a:gd name="connsiteX5" fmla="*/ 304 w 5233903"/>
              <a:gd name="connsiteY5" fmla="*/ 201360 h 3930567"/>
              <a:gd name="connsiteX6" fmla="*/ 238934 w 5233903"/>
              <a:gd name="connsiteY6" fmla="*/ 352906 h 3930567"/>
              <a:gd name="connsiteX7" fmla="*/ 135503 w 5233903"/>
              <a:gd name="connsiteY7" fmla="*/ 934233 h 3930567"/>
              <a:gd name="connsiteX8" fmla="*/ 464645 w 5233903"/>
              <a:gd name="connsiteY8" fmla="*/ 1087506 h 3930567"/>
              <a:gd name="connsiteX9" fmla="*/ 956048 w 5233903"/>
              <a:gd name="connsiteY9" fmla="*/ 1426911 h 3930567"/>
              <a:gd name="connsiteX10" fmla="*/ 1806446 w 5233903"/>
              <a:gd name="connsiteY10" fmla="*/ 1964075 h 3930567"/>
              <a:gd name="connsiteX11" fmla="*/ 2118952 w 5233903"/>
              <a:gd name="connsiteY11" fmla="*/ 1990582 h 3930567"/>
              <a:gd name="connsiteX12" fmla="*/ 2460663 w 5233903"/>
              <a:gd name="connsiteY12" fmla="*/ 2369846 h 3930567"/>
              <a:gd name="connsiteX13" fmla="*/ 2650848 w 5233903"/>
              <a:gd name="connsiteY13" fmla="*/ 1887468 h 3930567"/>
              <a:gd name="connsiteX14" fmla="*/ 2215116 w 5233903"/>
              <a:gd name="connsiteY14" fmla="*/ 1860671 h 3930567"/>
              <a:gd name="connsiteX15" fmla="*/ 2176281 w 5233903"/>
              <a:gd name="connsiteY15" fmla="*/ 1221870 h 3930567"/>
              <a:gd name="connsiteX16" fmla="*/ 2412826 w 5233903"/>
              <a:gd name="connsiteY16" fmla="*/ 946491 h 3930567"/>
              <a:gd name="connsiteX17" fmla="*/ 1485339 w 5233903"/>
              <a:gd name="connsiteY17" fmla="*/ 941823 h 3930567"/>
              <a:gd name="connsiteX18" fmla="*/ 1450076 w 5233903"/>
              <a:gd name="connsiteY18" fmla="*/ 978800 h 3930567"/>
              <a:gd name="connsiteX19" fmla="*/ 2107902 w 5233903"/>
              <a:gd name="connsiteY19" fmla="*/ 974106 h 3930567"/>
              <a:gd name="connsiteX20" fmla="*/ 2106147 w 5233903"/>
              <a:gd name="connsiteY20" fmla="*/ 1351188 h 3930567"/>
              <a:gd name="connsiteX21" fmla="*/ 2635092 w 5233903"/>
              <a:gd name="connsiteY21" fmla="*/ 1359578 h 3930567"/>
              <a:gd name="connsiteX22" fmla="*/ 2797754 w 5233903"/>
              <a:gd name="connsiteY22" fmla="*/ 1306426 h 3930567"/>
              <a:gd name="connsiteX23" fmla="*/ 2463872 w 5233903"/>
              <a:gd name="connsiteY23" fmla="*/ 1578818 h 3930567"/>
              <a:gd name="connsiteX24" fmla="*/ 2120356 w 5233903"/>
              <a:gd name="connsiteY24" fmla="*/ 1861343 h 3930567"/>
              <a:gd name="connsiteX25" fmla="*/ 1724377 w 5233903"/>
              <a:gd name="connsiteY25" fmla="*/ 2245715 h 3930567"/>
              <a:gd name="connsiteX26" fmla="*/ 1611138 w 5233903"/>
              <a:gd name="connsiteY26" fmla="*/ 2862912 h 3930567"/>
              <a:gd name="connsiteX27" fmla="*/ 1387848 w 5233903"/>
              <a:gd name="connsiteY27" fmla="*/ 2981630 h 3930567"/>
              <a:gd name="connsiteX28" fmla="*/ 1237168 w 5233903"/>
              <a:gd name="connsiteY28" fmla="*/ 3191890 h 3930567"/>
              <a:gd name="connsiteX29" fmla="*/ 1127722 w 5233903"/>
              <a:gd name="connsiteY29" fmla="*/ 2944756 h 3930567"/>
              <a:gd name="connsiteX30" fmla="*/ 760550 w 5233903"/>
              <a:gd name="connsiteY30" fmla="*/ 3446086 h 3930567"/>
              <a:gd name="connsiteX31" fmla="*/ 576964 w 5233903"/>
              <a:gd name="connsiteY31" fmla="*/ 3446087 h 3930567"/>
              <a:gd name="connsiteX32" fmla="*/ 304552 w 5233903"/>
              <a:gd name="connsiteY32" fmla="*/ 3794500 h 3930567"/>
              <a:gd name="connsiteX33" fmla="*/ 2070578 w 5233903"/>
              <a:gd name="connsiteY33" fmla="*/ 3738987 h 3930567"/>
              <a:gd name="connsiteX34" fmla="*/ 3100350 w 5233903"/>
              <a:gd name="connsiteY34" fmla="*/ 3905780 h 3930567"/>
              <a:gd name="connsiteX35" fmla="*/ 3353870 w 5233903"/>
              <a:gd name="connsiteY35" fmla="*/ 3867454 h 3930567"/>
              <a:gd name="connsiteX36" fmla="*/ 3658530 w 5233903"/>
              <a:gd name="connsiteY36" fmla="*/ 3450071 h 3930567"/>
              <a:gd name="connsiteX37" fmla="*/ 4273523 w 5233903"/>
              <a:gd name="connsiteY37" fmla="*/ 2701903 h 3930567"/>
              <a:gd name="connsiteX38" fmla="*/ 5228754 w 5233903"/>
              <a:gd name="connsiteY38" fmla="*/ 3189228 h 3930567"/>
              <a:gd name="connsiteX39" fmla="*/ 1856820 w 5233903"/>
              <a:gd name="connsiteY39" fmla="*/ 411 h 3930567"/>
              <a:gd name="connsiteX0" fmla="*/ 1679380 w 5233903"/>
              <a:gd name="connsiteY0" fmla="*/ 33092 h 3930567"/>
              <a:gd name="connsiteX1" fmla="*/ 1172853 w 5233903"/>
              <a:gd name="connsiteY1" fmla="*/ 190927 h 3930567"/>
              <a:gd name="connsiteX2" fmla="*/ 737358 w 5233903"/>
              <a:gd name="connsiteY2" fmla="*/ 105916 h 3930567"/>
              <a:gd name="connsiteX3" fmla="*/ 406935 w 5233903"/>
              <a:gd name="connsiteY3" fmla="*/ 176994 h 3930567"/>
              <a:gd name="connsiteX4" fmla="*/ 297098 w 5233903"/>
              <a:gd name="connsiteY4" fmla="*/ 59596 h 3930567"/>
              <a:gd name="connsiteX5" fmla="*/ 304 w 5233903"/>
              <a:gd name="connsiteY5" fmla="*/ 201360 h 3930567"/>
              <a:gd name="connsiteX6" fmla="*/ 238934 w 5233903"/>
              <a:gd name="connsiteY6" fmla="*/ 352906 h 3930567"/>
              <a:gd name="connsiteX7" fmla="*/ 135503 w 5233903"/>
              <a:gd name="connsiteY7" fmla="*/ 934233 h 3930567"/>
              <a:gd name="connsiteX8" fmla="*/ 464645 w 5233903"/>
              <a:gd name="connsiteY8" fmla="*/ 1087506 h 3930567"/>
              <a:gd name="connsiteX9" fmla="*/ 956048 w 5233903"/>
              <a:gd name="connsiteY9" fmla="*/ 1426911 h 3930567"/>
              <a:gd name="connsiteX10" fmla="*/ 1806446 w 5233903"/>
              <a:gd name="connsiteY10" fmla="*/ 1964075 h 3930567"/>
              <a:gd name="connsiteX11" fmla="*/ 2118952 w 5233903"/>
              <a:gd name="connsiteY11" fmla="*/ 1990582 h 3930567"/>
              <a:gd name="connsiteX12" fmla="*/ 2460663 w 5233903"/>
              <a:gd name="connsiteY12" fmla="*/ 2369846 h 3930567"/>
              <a:gd name="connsiteX13" fmla="*/ 2650848 w 5233903"/>
              <a:gd name="connsiteY13" fmla="*/ 1887468 h 3930567"/>
              <a:gd name="connsiteX14" fmla="*/ 2215116 w 5233903"/>
              <a:gd name="connsiteY14" fmla="*/ 1860671 h 3930567"/>
              <a:gd name="connsiteX15" fmla="*/ 2176281 w 5233903"/>
              <a:gd name="connsiteY15" fmla="*/ 1221870 h 3930567"/>
              <a:gd name="connsiteX16" fmla="*/ 2412826 w 5233903"/>
              <a:gd name="connsiteY16" fmla="*/ 946491 h 3930567"/>
              <a:gd name="connsiteX17" fmla="*/ 1485339 w 5233903"/>
              <a:gd name="connsiteY17" fmla="*/ 941823 h 3930567"/>
              <a:gd name="connsiteX18" fmla="*/ 1450076 w 5233903"/>
              <a:gd name="connsiteY18" fmla="*/ 978800 h 3930567"/>
              <a:gd name="connsiteX19" fmla="*/ 2107902 w 5233903"/>
              <a:gd name="connsiteY19" fmla="*/ 974106 h 3930567"/>
              <a:gd name="connsiteX20" fmla="*/ 2106147 w 5233903"/>
              <a:gd name="connsiteY20" fmla="*/ 1351188 h 3930567"/>
              <a:gd name="connsiteX21" fmla="*/ 2635092 w 5233903"/>
              <a:gd name="connsiteY21" fmla="*/ 1359578 h 3930567"/>
              <a:gd name="connsiteX22" fmla="*/ 2797754 w 5233903"/>
              <a:gd name="connsiteY22" fmla="*/ 1306426 h 3930567"/>
              <a:gd name="connsiteX23" fmla="*/ 2463872 w 5233903"/>
              <a:gd name="connsiteY23" fmla="*/ 1578818 h 3930567"/>
              <a:gd name="connsiteX24" fmla="*/ 2120356 w 5233903"/>
              <a:gd name="connsiteY24" fmla="*/ 1861343 h 3930567"/>
              <a:gd name="connsiteX25" fmla="*/ 1724377 w 5233903"/>
              <a:gd name="connsiteY25" fmla="*/ 2245715 h 3930567"/>
              <a:gd name="connsiteX26" fmla="*/ 1611138 w 5233903"/>
              <a:gd name="connsiteY26" fmla="*/ 2862912 h 3930567"/>
              <a:gd name="connsiteX27" fmla="*/ 1387848 w 5233903"/>
              <a:gd name="connsiteY27" fmla="*/ 2981630 h 3930567"/>
              <a:gd name="connsiteX28" fmla="*/ 1237168 w 5233903"/>
              <a:gd name="connsiteY28" fmla="*/ 3191890 h 3930567"/>
              <a:gd name="connsiteX29" fmla="*/ 1127722 w 5233903"/>
              <a:gd name="connsiteY29" fmla="*/ 2944756 h 3930567"/>
              <a:gd name="connsiteX30" fmla="*/ 760550 w 5233903"/>
              <a:gd name="connsiteY30" fmla="*/ 3446086 h 3930567"/>
              <a:gd name="connsiteX31" fmla="*/ 576964 w 5233903"/>
              <a:gd name="connsiteY31" fmla="*/ 3446087 h 3930567"/>
              <a:gd name="connsiteX32" fmla="*/ 304552 w 5233903"/>
              <a:gd name="connsiteY32" fmla="*/ 3794500 h 3930567"/>
              <a:gd name="connsiteX33" fmla="*/ 2070578 w 5233903"/>
              <a:gd name="connsiteY33" fmla="*/ 3738987 h 3930567"/>
              <a:gd name="connsiteX34" fmla="*/ 3100350 w 5233903"/>
              <a:gd name="connsiteY34" fmla="*/ 3905780 h 3930567"/>
              <a:gd name="connsiteX35" fmla="*/ 3353870 w 5233903"/>
              <a:gd name="connsiteY35" fmla="*/ 3867454 h 3930567"/>
              <a:gd name="connsiteX36" fmla="*/ 3658530 w 5233903"/>
              <a:gd name="connsiteY36" fmla="*/ 3450071 h 3930567"/>
              <a:gd name="connsiteX37" fmla="*/ 4273523 w 5233903"/>
              <a:gd name="connsiteY37" fmla="*/ 2701903 h 3930567"/>
              <a:gd name="connsiteX38" fmla="*/ 5228754 w 5233903"/>
              <a:gd name="connsiteY38" fmla="*/ 3189228 h 3930567"/>
              <a:gd name="connsiteX39" fmla="*/ 1856820 w 5233903"/>
              <a:gd name="connsiteY39" fmla="*/ 411 h 3930567"/>
              <a:gd name="connsiteX0" fmla="*/ 1679380 w 5233903"/>
              <a:gd name="connsiteY0" fmla="*/ 33092 h 3930567"/>
              <a:gd name="connsiteX1" fmla="*/ 1172853 w 5233903"/>
              <a:gd name="connsiteY1" fmla="*/ 190927 h 3930567"/>
              <a:gd name="connsiteX2" fmla="*/ 737358 w 5233903"/>
              <a:gd name="connsiteY2" fmla="*/ 105916 h 3930567"/>
              <a:gd name="connsiteX3" fmla="*/ 406935 w 5233903"/>
              <a:gd name="connsiteY3" fmla="*/ 176994 h 3930567"/>
              <a:gd name="connsiteX4" fmla="*/ 297098 w 5233903"/>
              <a:gd name="connsiteY4" fmla="*/ 59596 h 3930567"/>
              <a:gd name="connsiteX5" fmla="*/ 304 w 5233903"/>
              <a:gd name="connsiteY5" fmla="*/ 201360 h 3930567"/>
              <a:gd name="connsiteX6" fmla="*/ 238934 w 5233903"/>
              <a:gd name="connsiteY6" fmla="*/ 352906 h 3930567"/>
              <a:gd name="connsiteX7" fmla="*/ 135503 w 5233903"/>
              <a:gd name="connsiteY7" fmla="*/ 934233 h 3930567"/>
              <a:gd name="connsiteX8" fmla="*/ 464645 w 5233903"/>
              <a:gd name="connsiteY8" fmla="*/ 1087506 h 3930567"/>
              <a:gd name="connsiteX9" fmla="*/ 956048 w 5233903"/>
              <a:gd name="connsiteY9" fmla="*/ 1426911 h 3930567"/>
              <a:gd name="connsiteX10" fmla="*/ 1806446 w 5233903"/>
              <a:gd name="connsiteY10" fmla="*/ 1964075 h 3930567"/>
              <a:gd name="connsiteX11" fmla="*/ 2118952 w 5233903"/>
              <a:gd name="connsiteY11" fmla="*/ 1990582 h 3930567"/>
              <a:gd name="connsiteX12" fmla="*/ 2460663 w 5233903"/>
              <a:gd name="connsiteY12" fmla="*/ 2369846 h 3930567"/>
              <a:gd name="connsiteX13" fmla="*/ 2650848 w 5233903"/>
              <a:gd name="connsiteY13" fmla="*/ 1887468 h 3930567"/>
              <a:gd name="connsiteX14" fmla="*/ 2215116 w 5233903"/>
              <a:gd name="connsiteY14" fmla="*/ 1860671 h 3930567"/>
              <a:gd name="connsiteX15" fmla="*/ 2176281 w 5233903"/>
              <a:gd name="connsiteY15" fmla="*/ 1221870 h 3930567"/>
              <a:gd name="connsiteX16" fmla="*/ 2412826 w 5233903"/>
              <a:gd name="connsiteY16" fmla="*/ 946491 h 3930567"/>
              <a:gd name="connsiteX17" fmla="*/ 1485339 w 5233903"/>
              <a:gd name="connsiteY17" fmla="*/ 941823 h 3930567"/>
              <a:gd name="connsiteX18" fmla="*/ 1450076 w 5233903"/>
              <a:gd name="connsiteY18" fmla="*/ 978800 h 3930567"/>
              <a:gd name="connsiteX19" fmla="*/ 2107902 w 5233903"/>
              <a:gd name="connsiteY19" fmla="*/ 974106 h 3930567"/>
              <a:gd name="connsiteX20" fmla="*/ 2106147 w 5233903"/>
              <a:gd name="connsiteY20" fmla="*/ 1351188 h 3930567"/>
              <a:gd name="connsiteX21" fmla="*/ 2635092 w 5233903"/>
              <a:gd name="connsiteY21" fmla="*/ 1359578 h 3930567"/>
              <a:gd name="connsiteX22" fmla="*/ 2797754 w 5233903"/>
              <a:gd name="connsiteY22" fmla="*/ 1306426 h 3930567"/>
              <a:gd name="connsiteX23" fmla="*/ 2463872 w 5233903"/>
              <a:gd name="connsiteY23" fmla="*/ 1578818 h 3930567"/>
              <a:gd name="connsiteX24" fmla="*/ 2120356 w 5233903"/>
              <a:gd name="connsiteY24" fmla="*/ 1861343 h 3930567"/>
              <a:gd name="connsiteX25" fmla="*/ 1724377 w 5233903"/>
              <a:gd name="connsiteY25" fmla="*/ 2245715 h 3930567"/>
              <a:gd name="connsiteX26" fmla="*/ 1611138 w 5233903"/>
              <a:gd name="connsiteY26" fmla="*/ 2862912 h 3930567"/>
              <a:gd name="connsiteX27" fmla="*/ 1387848 w 5233903"/>
              <a:gd name="connsiteY27" fmla="*/ 2981630 h 3930567"/>
              <a:gd name="connsiteX28" fmla="*/ 1237168 w 5233903"/>
              <a:gd name="connsiteY28" fmla="*/ 3191890 h 3930567"/>
              <a:gd name="connsiteX29" fmla="*/ 1127722 w 5233903"/>
              <a:gd name="connsiteY29" fmla="*/ 2944756 h 3930567"/>
              <a:gd name="connsiteX30" fmla="*/ 760550 w 5233903"/>
              <a:gd name="connsiteY30" fmla="*/ 3446086 h 3930567"/>
              <a:gd name="connsiteX31" fmla="*/ 576964 w 5233903"/>
              <a:gd name="connsiteY31" fmla="*/ 3446087 h 3930567"/>
              <a:gd name="connsiteX32" fmla="*/ 304552 w 5233903"/>
              <a:gd name="connsiteY32" fmla="*/ 3794500 h 3930567"/>
              <a:gd name="connsiteX33" fmla="*/ 2070578 w 5233903"/>
              <a:gd name="connsiteY33" fmla="*/ 3738987 h 3930567"/>
              <a:gd name="connsiteX34" fmla="*/ 3100350 w 5233903"/>
              <a:gd name="connsiteY34" fmla="*/ 3905780 h 3930567"/>
              <a:gd name="connsiteX35" fmla="*/ 3353870 w 5233903"/>
              <a:gd name="connsiteY35" fmla="*/ 3867454 h 3930567"/>
              <a:gd name="connsiteX36" fmla="*/ 3658530 w 5233903"/>
              <a:gd name="connsiteY36" fmla="*/ 3450071 h 3930567"/>
              <a:gd name="connsiteX37" fmla="*/ 4273523 w 5233903"/>
              <a:gd name="connsiteY37" fmla="*/ 2701903 h 3930567"/>
              <a:gd name="connsiteX38" fmla="*/ 5228754 w 5233903"/>
              <a:gd name="connsiteY38" fmla="*/ 3189228 h 3930567"/>
              <a:gd name="connsiteX39" fmla="*/ 1856820 w 5233903"/>
              <a:gd name="connsiteY39" fmla="*/ 411 h 3930567"/>
              <a:gd name="connsiteX0" fmla="*/ 1679380 w 5233045"/>
              <a:gd name="connsiteY0" fmla="*/ 32681 h 3930156"/>
              <a:gd name="connsiteX1" fmla="*/ 1172853 w 5233045"/>
              <a:gd name="connsiteY1" fmla="*/ 190516 h 3930156"/>
              <a:gd name="connsiteX2" fmla="*/ 737358 w 5233045"/>
              <a:gd name="connsiteY2" fmla="*/ 105505 h 3930156"/>
              <a:gd name="connsiteX3" fmla="*/ 406935 w 5233045"/>
              <a:gd name="connsiteY3" fmla="*/ 176583 h 3930156"/>
              <a:gd name="connsiteX4" fmla="*/ 297098 w 5233045"/>
              <a:gd name="connsiteY4" fmla="*/ 59185 h 3930156"/>
              <a:gd name="connsiteX5" fmla="*/ 304 w 5233045"/>
              <a:gd name="connsiteY5" fmla="*/ 200949 h 3930156"/>
              <a:gd name="connsiteX6" fmla="*/ 238934 w 5233045"/>
              <a:gd name="connsiteY6" fmla="*/ 352495 h 3930156"/>
              <a:gd name="connsiteX7" fmla="*/ 135503 w 5233045"/>
              <a:gd name="connsiteY7" fmla="*/ 933822 h 3930156"/>
              <a:gd name="connsiteX8" fmla="*/ 464645 w 5233045"/>
              <a:gd name="connsiteY8" fmla="*/ 1087095 h 3930156"/>
              <a:gd name="connsiteX9" fmla="*/ 956048 w 5233045"/>
              <a:gd name="connsiteY9" fmla="*/ 1426500 h 3930156"/>
              <a:gd name="connsiteX10" fmla="*/ 1806446 w 5233045"/>
              <a:gd name="connsiteY10" fmla="*/ 1963664 h 3930156"/>
              <a:gd name="connsiteX11" fmla="*/ 2118952 w 5233045"/>
              <a:gd name="connsiteY11" fmla="*/ 1990171 h 3930156"/>
              <a:gd name="connsiteX12" fmla="*/ 2460663 w 5233045"/>
              <a:gd name="connsiteY12" fmla="*/ 2369435 h 3930156"/>
              <a:gd name="connsiteX13" fmla="*/ 2650848 w 5233045"/>
              <a:gd name="connsiteY13" fmla="*/ 1887057 h 3930156"/>
              <a:gd name="connsiteX14" fmla="*/ 2215116 w 5233045"/>
              <a:gd name="connsiteY14" fmla="*/ 1860260 h 3930156"/>
              <a:gd name="connsiteX15" fmla="*/ 2176281 w 5233045"/>
              <a:gd name="connsiteY15" fmla="*/ 1221459 h 3930156"/>
              <a:gd name="connsiteX16" fmla="*/ 2412826 w 5233045"/>
              <a:gd name="connsiteY16" fmla="*/ 946080 h 3930156"/>
              <a:gd name="connsiteX17" fmla="*/ 1485339 w 5233045"/>
              <a:gd name="connsiteY17" fmla="*/ 941412 h 3930156"/>
              <a:gd name="connsiteX18" fmla="*/ 1450076 w 5233045"/>
              <a:gd name="connsiteY18" fmla="*/ 978389 h 3930156"/>
              <a:gd name="connsiteX19" fmla="*/ 2107902 w 5233045"/>
              <a:gd name="connsiteY19" fmla="*/ 973695 h 3930156"/>
              <a:gd name="connsiteX20" fmla="*/ 2106147 w 5233045"/>
              <a:gd name="connsiteY20" fmla="*/ 1350777 h 3930156"/>
              <a:gd name="connsiteX21" fmla="*/ 2635092 w 5233045"/>
              <a:gd name="connsiteY21" fmla="*/ 1359167 h 3930156"/>
              <a:gd name="connsiteX22" fmla="*/ 2797754 w 5233045"/>
              <a:gd name="connsiteY22" fmla="*/ 1306015 h 3930156"/>
              <a:gd name="connsiteX23" fmla="*/ 2463872 w 5233045"/>
              <a:gd name="connsiteY23" fmla="*/ 1578407 h 3930156"/>
              <a:gd name="connsiteX24" fmla="*/ 2120356 w 5233045"/>
              <a:gd name="connsiteY24" fmla="*/ 1860932 h 3930156"/>
              <a:gd name="connsiteX25" fmla="*/ 1724377 w 5233045"/>
              <a:gd name="connsiteY25" fmla="*/ 2245304 h 3930156"/>
              <a:gd name="connsiteX26" fmla="*/ 1611138 w 5233045"/>
              <a:gd name="connsiteY26" fmla="*/ 2862501 h 3930156"/>
              <a:gd name="connsiteX27" fmla="*/ 1387848 w 5233045"/>
              <a:gd name="connsiteY27" fmla="*/ 2981219 h 3930156"/>
              <a:gd name="connsiteX28" fmla="*/ 1237168 w 5233045"/>
              <a:gd name="connsiteY28" fmla="*/ 3191479 h 3930156"/>
              <a:gd name="connsiteX29" fmla="*/ 1127722 w 5233045"/>
              <a:gd name="connsiteY29" fmla="*/ 2944345 h 3930156"/>
              <a:gd name="connsiteX30" fmla="*/ 760550 w 5233045"/>
              <a:gd name="connsiteY30" fmla="*/ 3445675 h 3930156"/>
              <a:gd name="connsiteX31" fmla="*/ 576964 w 5233045"/>
              <a:gd name="connsiteY31" fmla="*/ 3445676 h 3930156"/>
              <a:gd name="connsiteX32" fmla="*/ 304552 w 5233045"/>
              <a:gd name="connsiteY32" fmla="*/ 3794089 h 3930156"/>
              <a:gd name="connsiteX33" fmla="*/ 2070578 w 5233045"/>
              <a:gd name="connsiteY33" fmla="*/ 3738576 h 3930156"/>
              <a:gd name="connsiteX34" fmla="*/ 3100350 w 5233045"/>
              <a:gd name="connsiteY34" fmla="*/ 3905369 h 3930156"/>
              <a:gd name="connsiteX35" fmla="*/ 3353870 w 5233045"/>
              <a:gd name="connsiteY35" fmla="*/ 3867043 h 3930156"/>
              <a:gd name="connsiteX36" fmla="*/ 3658530 w 5233045"/>
              <a:gd name="connsiteY36" fmla="*/ 3449660 h 3930156"/>
              <a:gd name="connsiteX37" fmla="*/ 4273523 w 5233045"/>
              <a:gd name="connsiteY37" fmla="*/ 2701492 h 3930156"/>
              <a:gd name="connsiteX38" fmla="*/ 5228754 w 5233045"/>
              <a:gd name="connsiteY38" fmla="*/ 3188817 h 3930156"/>
              <a:gd name="connsiteX39" fmla="*/ 4236460 w 5233045"/>
              <a:gd name="connsiteY39" fmla="*/ 2636637 h 3930156"/>
              <a:gd name="connsiteX40" fmla="*/ 1856820 w 5233045"/>
              <a:gd name="connsiteY40" fmla="*/ 0 h 3930156"/>
              <a:gd name="connsiteX0" fmla="*/ 1679380 w 5233045"/>
              <a:gd name="connsiteY0" fmla="*/ 32681 h 3930156"/>
              <a:gd name="connsiteX1" fmla="*/ 1172853 w 5233045"/>
              <a:gd name="connsiteY1" fmla="*/ 190516 h 3930156"/>
              <a:gd name="connsiteX2" fmla="*/ 737358 w 5233045"/>
              <a:gd name="connsiteY2" fmla="*/ 105505 h 3930156"/>
              <a:gd name="connsiteX3" fmla="*/ 406935 w 5233045"/>
              <a:gd name="connsiteY3" fmla="*/ 176583 h 3930156"/>
              <a:gd name="connsiteX4" fmla="*/ 297098 w 5233045"/>
              <a:gd name="connsiteY4" fmla="*/ 59185 h 3930156"/>
              <a:gd name="connsiteX5" fmla="*/ 304 w 5233045"/>
              <a:gd name="connsiteY5" fmla="*/ 200949 h 3930156"/>
              <a:gd name="connsiteX6" fmla="*/ 238934 w 5233045"/>
              <a:gd name="connsiteY6" fmla="*/ 352495 h 3930156"/>
              <a:gd name="connsiteX7" fmla="*/ 135503 w 5233045"/>
              <a:gd name="connsiteY7" fmla="*/ 933822 h 3930156"/>
              <a:gd name="connsiteX8" fmla="*/ 464645 w 5233045"/>
              <a:gd name="connsiteY8" fmla="*/ 1087095 h 3930156"/>
              <a:gd name="connsiteX9" fmla="*/ 956048 w 5233045"/>
              <a:gd name="connsiteY9" fmla="*/ 1426500 h 3930156"/>
              <a:gd name="connsiteX10" fmla="*/ 1806446 w 5233045"/>
              <a:gd name="connsiteY10" fmla="*/ 1963664 h 3930156"/>
              <a:gd name="connsiteX11" fmla="*/ 2118952 w 5233045"/>
              <a:gd name="connsiteY11" fmla="*/ 1990171 h 3930156"/>
              <a:gd name="connsiteX12" fmla="*/ 2460663 w 5233045"/>
              <a:gd name="connsiteY12" fmla="*/ 2369435 h 3930156"/>
              <a:gd name="connsiteX13" fmla="*/ 2650848 w 5233045"/>
              <a:gd name="connsiteY13" fmla="*/ 1887057 h 3930156"/>
              <a:gd name="connsiteX14" fmla="*/ 2215116 w 5233045"/>
              <a:gd name="connsiteY14" fmla="*/ 1860260 h 3930156"/>
              <a:gd name="connsiteX15" fmla="*/ 2176281 w 5233045"/>
              <a:gd name="connsiteY15" fmla="*/ 1221459 h 3930156"/>
              <a:gd name="connsiteX16" fmla="*/ 2412826 w 5233045"/>
              <a:gd name="connsiteY16" fmla="*/ 946080 h 3930156"/>
              <a:gd name="connsiteX17" fmla="*/ 1485339 w 5233045"/>
              <a:gd name="connsiteY17" fmla="*/ 941412 h 3930156"/>
              <a:gd name="connsiteX18" fmla="*/ 1450076 w 5233045"/>
              <a:gd name="connsiteY18" fmla="*/ 978389 h 3930156"/>
              <a:gd name="connsiteX19" fmla="*/ 2107902 w 5233045"/>
              <a:gd name="connsiteY19" fmla="*/ 973695 h 3930156"/>
              <a:gd name="connsiteX20" fmla="*/ 2106147 w 5233045"/>
              <a:gd name="connsiteY20" fmla="*/ 1350777 h 3930156"/>
              <a:gd name="connsiteX21" fmla="*/ 2635092 w 5233045"/>
              <a:gd name="connsiteY21" fmla="*/ 1359167 h 3930156"/>
              <a:gd name="connsiteX22" fmla="*/ 2797754 w 5233045"/>
              <a:gd name="connsiteY22" fmla="*/ 1306015 h 3930156"/>
              <a:gd name="connsiteX23" fmla="*/ 2463872 w 5233045"/>
              <a:gd name="connsiteY23" fmla="*/ 1578407 h 3930156"/>
              <a:gd name="connsiteX24" fmla="*/ 2120356 w 5233045"/>
              <a:gd name="connsiteY24" fmla="*/ 1860932 h 3930156"/>
              <a:gd name="connsiteX25" fmla="*/ 1724377 w 5233045"/>
              <a:gd name="connsiteY25" fmla="*/ 2245304 h 3930156"/>
              <a:gd name="connsiteX26" fmla="*/ 1611138 w 5233045"/>
              <a:gd name="connsiteY26" fmla="*/ 2862501 h 3930156"/>
              <a:gd name="connsiteX27" fmla="*/ 1387848 w 5233045"/>
              <a:gd name="connsiteY27" fmla="*/ 2981219 h 3930156"/>
              <a:gd name="connsiteX28" fmla="*/ 1237168 w 5233045"/>
              <a:gd name="connsiteY28" fmla="*/ 3191479 h 3930156"/>
              <a:gd name="connsiteX29" fmla="*/ 1127722 w 5233045"/>
              <a:gd name="connsiteY29" fmla="*/ 2944345 h 3930156"/>
              <a:gd name="connsiteX30" fmla="*/ 760550 w 5233045"/>
              <a:gd name="connsiteY30" fmla="*/ 3445675 h 3930156"/>
              <a:gd name="connsiteX31" fmla="*/ 576964 w 5233045"/>
              <a:gd name="connsiteY31" fmla="*/ 3445676 h 3930156"/>
              <a:gd name="connsiteX32" fmla="*/ 304552 w 5233045"/>
              <a:gd name="connsiteY32" fmla="*/ 3794089 h 3930156"/>
              <a:gd name="connsiteX33" fmla="*/ 2070578 w 5233045"/>
              <a:gd name="connsiteY33" fmla="*/ 3738576 h 3930156"/>
              <a:gd name="connsiteX34" fmla="*/ 3100350 w 5233045"/>
              <a:gd name="connsiteY34" fmla="*/ 3905369 h 3930156"/>
              <a:gd name="connsiteX35" fmla="*/ 3353870 w 5233045"/>
              <a:gd name="connsiteY35" fmla="*/ 3867043 h 3930156"/>
              <a:gd name="connsiteX36" fmla="*/ 3658530 w 5233045"/>
              <a:gd name="connsiteY36" fmla="*/ 3449660 h 3930156"/>
              <a:gd name="connsiteX37" fmla="*/ 4273523 w 5233045"/>
              <a:gd name="connsiteY37" fmla="*/ 2701492 h 3930156"/>
              <a:gd name="connsiteX38" fmla="*/ 5228754 w 5233045"/>
              <a:gd name="connsiteY38" fmla="*/ 3188817 h 3930156"/>
              <a:gd name="connsiteX39" fmla="*/ 4236460 w 5233045"/>
              <a:gd name="connsiteY39" fmla="*/ 2636637 h 3930156"/>
              <a:gd name="connsiteX40" fmla="*/ 3432126 w 5233045"/>
              <a:gd name="connsiteY40" fmla="*/ 1866169 h 3930156"/>
              <a:gd name="connsiteX41" fmla="*/ 1856820 w 5233045"/>
              <a:gd name="connsiteY41" fmla="*/ 0 h 3930156"/>
              <a:gd name="connsiteX0" fmla="*/ 1679380 w 5233045"/>
              <a:gd name="connsiteY0" fmla="*/ 32681 h 3930156"/>
              <a:gd name="connsiteX1" fmla="*/ 1172853 w 5233045"/>
              <a:gd name="connsiteY1" fmla="*/ 190516 h 3930156"/>
              <a:gd name="connsiteX2" fmla="*/ 737358 w 5233045"/>
              <a:gd name="connsiteY2" fmla="*/ 105505 h 3930156"/>
              <a:gd name="connsiteX3" fmla="*/ 406935 w 5233045"/>
              <a:gd name="connsiteY3" fmla="*/ 176583 h 3930156"/>
              <a:gd name="connsiteX4" fmla="*/ 297098 w 5233045"/>
              <a:gd name="connsiteY4" fmla="*/ 59185 h 3930156"/>
              <a:gd name="connsiteX5" fmla="*/ 304 w 5233045"/>
              <a:gd name="connsiteY5" fmla="*/ 200949 h 3930156"/>
              <a:gd name="connsiteX6" fmla="*/ 238934 w 5233045"/>
              <a:gd name="connsiteY6" fmla="*/ 352495 h 3930156"/>
              <a:gd name="connsiteX7" fmla="*/ 135503 w 5233045"/>
              <a:gd name="connsiteY7" fmla="*/ 933822 h 3930156"/>
              <a:gd name="connsiteX8" fmla="*/ 464645 w 5233045"/>
              <a:gd name="connsiteY8" fmla="*/ 1087095 h 3930156"/>
              <a:gd name="connsiteX9" fmla="*/ 956048 w 5233045"/>
              <a:gd name="connsiteY9" fmla="*/ 1426500 h 3930156"/>
              <a:gd name="connsiteX10" fmla="*/ 1806446 w 5233045"/>
              <a:gd name="connsiteY10" fmla="*/ 1963664 h 3930156"/>
              <a:gd name="connsiteX11" fmla="*/ 2118952 w 5233045"/>
              <a:gd name="connsiteY11" fmla="*/ 1990171 h 3930156"/>
              <a:gd name="connsiteX12" fmla="*/ 2460663 w 5233045"/>
              <a:gd name="connsiteY12" fmla="*/ 2369435 h 3930156"/>
              <a:gd name="connsiteX13" fmla="*/ 2650848 w 5233045"/>
              <a:gd name="connsiteY13" fmla="*/ 1887057 h 3930156"/>
              <a:gd name="connsiteX14" fmla="*/ 2215116 w 5233045"/>
              <a:gd name="connsiteY14" fmla="*/ 1860260 h 3930156"/>
              <a:gd name="connsiteX15" fmla="*/ 2176281 w 5233045"/>
              <a:gd name="connsiteY15" fmla="*/ 1221459 h 3930156"/>
              <a:gd name="connsiteX16" fmla="*/ 2412826 w 5233045"/>
              <a:gd name="connsiteY16" fmla="*/ 946080 h 3930156"/>
              <a:gd name="connsiteX17" fmla="*/ 1485339 w 5233045"/>
              <a:gd name="connsiteY17" fmla="*/ 941412 h 3930156"/>
              <a:gd name="connsiteX18" fmla="*/ 1450076 w 5233045"/>
              <a:gd name="connsiteY18" fmla="*/ 978389 h 3930156"/>
              <a:gd name="connsiteX19" fmla="*/ 2107902 w 5233045"/>
              <a:gd name="connsiteY19" fmla="*/ 973695 h 3930156"/>
              <a:gd name="connsiteX20" fmla="*/ 2106147 w 5233045"/>
              <a:gd name="connsiteY20" fmla="*/ 1350777 h 3930156"/>
              <a:gd name="connsiteX21" fmla="*/ 2635092 w 5233045"/>
              <a:gd name="connsiteY21" fmla="*/ 1359167 h 3930156"/>
              <a:gd name="connsiteX22" fmla="*/ 2797754 w 5233045"/>
              <a:gd name="connsiteY22" fmla="*/ 1306015 h 3930156"/>
              <a:gd name="connsiteX23" fmla="*/ 2463872 w 5233045"/>
              <a:gd name="connsiteY23" fmla="*/ 1578407 h 3930156"/>
              <a:gd name="connsiteX24" fmla="*/ 2120356 w 5233045"/>
              <a:gd name="connsiteY24" fmla="*/ 1860932 h 3930156"/>
              <a:gd name="connsiteX25" fmla="*/ 1724377 w 5233045"/>
              <a:gd name="connsiteY25" fmla="*/ 2245304 h 3930156"/>
              <a:gd name="connsiteX26" fmla="*/ 1611138 w 5233045"/>
              <a:gd name="connsiteY26" fmla="*/ 2862501 h 3930156"/>
              <a:gd name="connsiteX27" fmla="*/ 1387848 w 5233045"/>
              <a:gd name="connsiteY27" fmla="*/ 2981219 h 3930156"/>
              <a:gd name="connsiteX28" fmla="*/ 1237168 w 5233045"/>
              <a:gd name="connsiteY28" fmla="*/ 3191479 h 3930156"/>
              <a:gd name="connsiteX29" fmla="*/ 1127722 w 5233045"/>
              <a:gd name="connsiteY29" fmla="*/ 2944345 h 3930156"/>
              <a:gd name="connsiteX30" fmla="*/ 760550 w 5233045"/>
              <a:gd name="connsiteY30" fmla="*/ 3445675 h 3930156"/>
              <a:gd name="connsiteX31" fmla="*/ 576964 w 5233045"/>
              <a:gd name="connsiteY31" fmla="*/ 3445676 h 3930156"/>
              <a:gd name="connsiteX32" fmla="*/ 304552 w 5233045"/>
              <a:gd name="connsiteY32" fmla="*/ 3794089 h 3930156"/>
              <a:gd name="connsiteX33" fmla="*/ 2070578 w 5233045"/>
              <a:gd name="connsiteY33" fmla="*/ 3738576 h 3930156"/>
              <a:gd name="connsiteX34" fmla="*/ 3100350 w 5233045"/>
              <a:gd name="connsiteY34" fmla="*/ 3905369 h 3930156"/>
              <a:gd name="connsiteX35" fmla="*/ 3353870 w 5233045"/>
              <a:gd name="connsiteY35" fmla="*/ 3867043 h 3930156"/>
              <a:gd name="connsiteX36" fmla="*/ 3658530 w 5233045"/>
              <a:gd name="connsiteY36" fmla="*/ 3449660 h 3930156"/>
              <a:gd name="connsiteX37" fmla="*/ 4273523 w 5233045"/>
              <a:gd name="connsiteY37" fmla="*/ 2701492 h 3930156"/>
              <a:gd name="connsiteX38" fmla="*/ 5228754 w 5233045"/>
              <a:gd name="connsiteY38" fmla="*/ 3188817 h 3930156"/>
              <a:gd name="connsiteX39" fmla="*/ 4236460 w 5233045"/>
              <a:gd name="connsiteY39" fmla="*/ 2636637 h 3930156"/>
              <a:gd name="connsiteX40" fmla="*/ 3432126 w 5233045"/>
              <a:gd name="connsiteY40" fmla="*/ 1866169 h 3930156"/>
              <a:gd name="connsiteX41" fmla="*/ 3233160 w 5233045"/>
              <a:gd name="connsiteY41" fmla="*/ 1121102 h 3930156"/>
              <a:gd name="connsiteX42" fmla="*/ 1856820 w 5233045"/>
              <a:gd name="connsiteY42" fmla="*/ 0 h 3930156"/>
              <a:gd name="connsiteX0" fmla="*/ 1679380 w 5233045"/>
              <a:gd name="connsiteY0" fmla="*/ 32681 h 3930156"/>
              <a:gd name="connsiteX1" fmla="*/ 1172853 w 5233045"/>
              <a:gd name="connsiteY1" fmla="*/ 190516 h 3930156"/>
              <a:gd name="connsiteX2" fmla="*/ 737358 w 5233045"/>
              <a:gd name="connsiteY2" fmla="*/ 105505 h 3930156"/>
              <a:gd name="connsiteX3" fmla="*/ 406935 w 5233045"/>
              <a:gd name="connsiteY3" fmla="*/ 176583 h 3930156"/>
              <a:gd name="connsiteX4" fmla="*/ 297098 w 5233045"/>
              <a:gd name="connsiteY4" fmla="*/ 59185 h 3930156"/>
              <a:gd name="connsiteX5" fmla="*/ 304 w 5233045"/>
              <a:gd name="connsiteY5" fmla="*/ 200949 h 3930156"/>
              <a:gd name="connsiteX6" fmla="*/ 238934 w 5233045"/>
              <a:gd name="connsiteY6" fmla="*/ 352495 h 3930156"/>
              <a:gd name="connsiteX7" fmla="*/ 135503 w 5233045"/>
              <a:gd name="connsiteY7" fmla="*/ 933822 h 3930156"/>
              <a:gd name="connsiteX8" fmla="*/ 464645 w 5233045"/>
              <a:gd name="connsiteY8" fmla="*/ 1087095 h 3930156"/>
              <a:gd name="connsiteX9" fmla="*/ 956048 w 5233045"/>
              <a:gd name="connsiteY9" fmla="*/ 1426500 h 3930156"/>
              <a:gd name="connsiteX10" fmla="*/ 1806446 w 5233045"/>
              <a:gd name="connsiteY10" fmla="*/ 1963664 h 3930156"/>
              <a:gd name="connsiteX11" fmla="*/ 2118952 w 5233045"/>
              <a:gd name="connsiteY11" fmla="*/ 1990171 h 3930156"/>
              <a:gd name="connsiteX12" fmla="*/ 2460663 w 5233045"/>
              <a:gd name="connsiteY12" fmla="*/ 2369435 h 3930156"/>
              <a:gd name="connsiteX13" fmla="*/ 2650848 w 5233045"/>
              <a:gd name="connsiteY13" fmla="*/ 1887057 h 3930156"/>
              <a:gd name="connsiteX14" fmla="*/ 2215116 w 5233045"/>
              <a:gd name="connsiteY14" fmla="*/ 1860260 h 3930156"/>
              <a:gd name="connsiteX15" fmla="*/ 2176281 w 5233045"/>
              <a:gd name="connsiteY15" fmla="*/ 1221459 h 3930156"/>
              <a:gd name="connsiteX16" fmla="*/ 2412826 w 5233045"/>
              <a:gd name="connsiteY16" fmla="*/ 946080 h 3930156"/>
              <a:gd name="connsiteX17" fmla="*/ 1485339 w 5233045"/>
              <a:gd name="connsiteY17" fmla="*/ 941412 h 3930156"/>
              <a:gd name="connsiteX18" fmla="*/ 1450076 w 5233045"/>
              <a:gd name="connsiteY18" fmla="*/ 978389 h 3930156"/>
              <a:gd name="connsiteX19" fmla="*/ 2107902 w 5233045"/>
              <a:gd name="connsiteY19" fmla="*/ 973695 h 3930156"/>
              <a:gd name="connsiteX20" fmla="*/ 2106147 w 5233045"/>
              <a:gd name="connsiteY20" fmla="*/ 1350777 h 3930156"/>
              <a:gd name="connsiteX21" fmla="*/ 2635092 w 5233045"/>
              <a:gd name="connsiteY21" fmla="*/ 1359167 h 3930156"/>
              <a:gd name="connsiteX22" fmla="*/ 2797754 w 5233045"/>
              <a:gd name="connsiteY22" fmla="*/ 1306015 h 3930156"/>
              <a:gd name="connsiteX23" fmla="*/ 2463872 w 5233045"/>
              <a:gd name="connsiteY23" fmla="*/ 1578407 h 3930156"/>
              <a:gd name="connsiteX24" fmla="*/ 2120356 w 5233045"/>
              <a:gd name="connsiteY24" fmla="*/ 1860932 h 3930156"/>
              <a:gd name="connsiteX25" fmla="*/ 1724377 w 5233045"/>
              <a:gd name="connsiteY25" fmla="*/ 2245304 h 3930156"/>
              <a:gd name="connsiteX26" fmla="*/ 1611138 w 5233045"/>
              <a:gd name="connsiteY26" fmla="*/ 2862501 h 3930156"/>
              <a:gd name="connsiteX27" fmla="*/ 1387848 w 5233045"/>
              <a:gd name="connsiteY27" fmla="*/ 2981219 h 3930156"/>
              <a:gd name="connsiteX28" fmla="*/ 1237168 w 5233045"/>
              <a:gd name="connsiteY28" fmla="*/ 3191479 h 3930156"/>
              <a:gd name="connsiteX29" fmla="*/ 1127722 w 5233045"/>
              <a:gd name="connsiteY29" fmla="*/ 2944345 h 3930156"/>
              <a:gd name="connsiteX30" fmla="*/ 760550 w 5233045"/>
              <a:gd name="connsiteY30" fmla="*/ 3445675 h 3930156"/>
              <a:gd name="connsiteX31" fmla="*/ 576964 w 5233045"/>
              <a:gd name="connsiteY31" fmla="*/ 3445676 h 3930156"/>
              <a:gd name="connsiteX32" fmla="*/ 304552 w 5233045"/>
              <a:gd name="connsiteY32" fmla="*/ 3794089 h 3930156"/>
              <a:gd name="connsiteX33" fmla="*/ 2070578 w 5233045"/>
              <a:gd name="connsiteY33" fmla="*/ 3738576 h 3930156"/>
              <a:gd name="connsiteX34" fmla="*/ 3100350 w 5233045"/>
              <a:gd name="connsiteY34" fmla="*/ 3905369 h 3930156"/>
              <a:gd name="connsiteX35" fmla="*/ 3353870 w 5233045"/>
              <a:gd name="connsiteY35" fmla="*/ 3867043 h 3930156"/>
              <a:gd name="connsiteX36" fmla="*/ 3658530 w 5233045"/>
              <a:gd name="connsiteY36" fmla="*/ 3449660 h 3930156"/>
              <a:gd name="connsiteX37" fmla="*/ 4273523 w 5233045"/>
              <a:gd name="connsiteY37" fmla="*/ 2701492 h 3930156"/>
              <a:gd name="connsiteX38" fmla="*/ 5228754 w 5233045"/>
              <a:gd name="connsiteY38" fmla="*/ 3188817 h 3930156"/>
              <a:gd name="connsiteX39" fmla="*/ 4236460 w 5233045"/>
              <a:gd name="connsiteY39" fmla="*/ 2636637 h 3930156"/>
              <a:gd name="connsiteX40" fmla="*/ 3432126 w 5233045"/>
              <a:gd name="connsiteY40" fmla="*/ 1866169 h 3930156"/>
              <a:gd name="connsiteX41" fmla="*/ 3233160 w 5233045"/>
              <a:gd name="connsiteY41" fmla="*/ 1121102 h 3930156"/>
              <a:gd name="connsiteX42" fmla="*/ 1856820 w 5233045"/>
              <a:gd name="connsiteY42" fmla="*/ 0 h 3930156"/>
              <a:gd name="connsiteX0" fmla="*/ 1679380 w 5233045"/>
              <a:gd name="connsiteY0" fmla="*/ 32681 h 3930156"/>
              <a:gd name="connsiteX1" fmla="*/ 1172853 w 5233045"/>
              <a:gd name="connsiteY1" fmla="*/ 190516 h 3930156"/>
              <a:gd name="connsiteX2" fmla="*/ 737358 w 5233045"/>
              <a:gd name="connsiteY2" fmla="*/ 105505 h 3930156"/>
              <a:gd name="connsiteX3" fmla="*/ 406935 w 5233045"/>
              <a:gd name="connsiteY3" fmla="*/ 176583 h 3930156"/>
              <a:gd name="connsiteX4" fmla="*/ 297098 w 5233045"/>
              <a:gd name="connsiteY4" fmla="*/ 59185 h 3930156"/>
              <a:gd name="connsiteX5" fmla="*/ 304 w 5233045"/>
              <a:gd name="connsiteY5" fmla="*/ 200949 h 3930156"/>
              <a:gd name="connsiteX6" fmla="*/ 238934 w 5233045"/>
              <a:gd name="connsiteY6" fmla="*/ 352495 h 3930156"/>
              <a:gd name="connsiteX7" fmla="*/ 135503 w 5233045"/>
              <a:gd name="connsiteY7" fmla="*/ 933822 h 3930156"/>
              <a:gd name="connsiteX8" fmla="*/ 464645 w 5233045"/>
              <a:gd name="connsiteY8" fmla="*/ 1087095 h 3930156"/>
              <a:gd name="connsiteX9" fmla="*/ 956048 w 5233045"/>
              <a:gd name="connsiteY9" fmla="*/ 1426500 h 3930156"/>
              <a:gd name="connsiteX10" fmla="*/ 1806446 w 5233045"/>
              <a:gd name="connsiteY10" fmla="*/ 1963664 h 3930156"/>
              <a:gd name="connsiteX11" fmla="*/ 2118952 w 5233045"/>
              <a:gd name="connsiteY11" fmla="*/ 1990171 h 3930156"/>
              <a:gd name="connsiteX12" fmla="*/ 2460663 w 5233045"/>
              <a:gd name="connsiteY12" fmla="*/ 2369435 h 3930156"/>
              <a:gd name="connsiteX13" fmla="*/ 2650848 w 5233045"/>
              <a:gd name="connsiteY13" fmla="*/ 1887057 h 3930156"/>
              <a:gd name="connsiteX14" fmla="*/ 2215116 w 5233045"/>
              <a:gd name="connsiteY14" fmla="*/ 1860260 h 3930156"/>
              <a:gd name="connsiteX15" fmla="*/ 2176281 w 5233045"/>
              <a:gd name="connsiteY15" fmla="*/ 1221459 h 3930156"/>
              <a:gd name="connsiteX16" fmla="*/ 2412826 w 5233045"/>
              <a:gd name="connsiteY16" fmla="*/ 946080 h 3930156"/>
              <a:gd name="connsiteX17" fmla="*/ 1485339 w 5233045"/>
              <a:gd name="connsiteY17" fmla="*/ 941412 h 3930156"/>
              <a:gd name="connsiteX18" fmla="*/ 1450076 w 5233045"/>
              <a:gd name="connsiteY18" fmla="*/ 978389 h 3930156"/>
              <a:gd name="connsiteX19" fmla="*/ 2107902 w 5233045"/>
              <a:gd name="connsiteY19" fmla="*/ 973695 h 3930156"/>
              <a:gd name="connsiteX20" fmla="*/ 2106147 w 5233045"/>
              <a:gd name="connsiteY20" fmla="*/ 1350777 h 3930156"/>
              <a:gd name="connsiteX21" fmla="*/ 2635092 w 5233045"/>
              <a:gd name="connsiteY21" fmla="*/ 1359167 h 3930156"/>
              <a:gd name="connsiteX22" fmla="*/ 2797754 w 5233045"/>
              <a:gd name="connsiteY22" fmla="*/ 1306015 h 3930156"/>
              <a:gd name="connsiteX23" fmla="*/ 2463872 w 5233045"/>
              <a:gd name="connsiteY23" fmla="*/ 1578407 h 3930156"/>
              <a:gd name="connsiteX24" fmla="*/ 2120356 w 5233045"/>
              <a:gd name="connsiteY24" fmla="*/ 1860932 h 3930156"/>
              <a:gd name="connsiteX25" fmla="*/ 1724377 w 5233045"/>
              <a:gd name="connsiteY25" fmla="*/ 2245304 h 3930156"/>
              <a:gd name="connsiteX26" fmla="*/ 1611138 w 5233045"/>
              <a:gd name="connsiteY26" fmla="*/ 2862501 h 3930156"/>
              <a:gd name="connsiteX27" fmla="*/ 1387848 w 5233045"/>
              <a:gd name="connsiteY27" fmla="*/ 2981219 h 3930156"/>
              <a:gd name="connsiteX28" fmla="*/ 1237168 w 5233045"/>
              <a:gd name="connsiteY28" fmla="*/ 3191479 h 3930156"/>
              <a:gd name="connsiteX29" fmla="*/ 1127722 w 5233045"/>
              <a:gd name="connsiteY29" fmla="*/ 2944345 h 3930156"/>
              <a:gd name="connsiteX30" fmla="*/ 760550 w 5233045"/>
              <a:gd name="connsiteY30" fmla="*/ 3445675 h 3930156"/>
              <a:gd name="connsiteX31" fmla="*/ 576964 w 5233045"/>
              <a:gd name="connsiteY31" fmla="*/ 3445676 h 3930156"/>
              <a:gd name="connsiteX32" fmla="*/ 304552 w 5233045"/>
              <a:gd name="connsiteY32" fmla="*/ 3794089 h 3930156"/>
              <a:gd name="connsiteX33" fmla="*/ 2070578 w 5233045"/>
              <a:gd name="connsiteY33" fmla="*/ 3738576 h 3930156"/>
              <a:gd name="connsiteX34" fmla="*/ 3100350 w 5233045"/>
              <a:gd name="connsiteY34" fmla="*/ 3905369 h 3930156"/>
              <a:gd name="connsiteX35" fmla="*/ 3353870 w 5233045"/>
              <a:gd name="connsiteY35" fmla="*/ 3867043 h 3930156"/>
              <a:gd name="connsiteX36" fmla="*/ 3658530 w 5233045"/>
              <a:gd name="connsiteY36" fmla="*/ 3449660 h 3930156"/>
              <a:gd name="connsiteX37" fmla="*/ 4273523 w 5233045"/>
              <a:gd name="connsiteY37" fmla="*/ 2701492 h 3930156"/>
              <a:gd name="connsiteX38" fmla="*/ 5228754 w 5233045"/>
              <a:gd name="connsiteY38" fmla="*/ 3188817 h 3930156"/>
              <a:gd name="connsiteX39" fmla="*/ 4236460 w 5233045"/>
              <a:gd name="connsiteY39" fmla="*/ 2636637 h 3930156"/>
              <a:gd name="connsiteX40" fmla="*/ 3432126 w 5233045"/>
              <a:gd name="connsiteY40" fmla="*/ 1866169 h 3930156"/>
              <a:gd name="connsiteX41" fmla="*/ 3233160 w 5233045"/>
              <a:gd name="connsiteY41" fmla="*/ 1121102 h 3930156"/>
              <a:gd name="connsiteX42" fmla="*/ 1856820 w 5233045"/>
              <a:gd name="connsiteY42" fmla="*/ 0 h 3930156"/>
              <a:gd name="connsiteX0" fmla="*/ 1679380 w 5233045"/>
              <a:gd name="connsiteY0" fmla="*/ 32681 h 3930156"/>
              <a:gd name="connsiteX1" fmla="*/ 1172853 w 5233045"/>
              <a:gd name="connsiteY1" fmla="*/ 190516 h 3930156"/>
              <a:gd name="connsiteX2" fmla="*/ 737358 w 5233045"/>
              <a:gd name="connsiteY2" fmla="*/ 105505 h 3930156"/>
              <a:gd name="connsiteX3" fmla="*/ 406935 w 5233045"/>
              <a:gd name="connsiteY3" fmla="*/ 176583 h 3930156"/>
              <a:gd name="connsiteX4" fmla="*/ 297098 w 5233045"/>
              <a:gd name="connsiteY4" fmla="*/ 59185 h 3930156"/>
              <a:gd name="connsiteX5" fmla="*/ 304 w 5233045"/>
              <a:gd name="connsiteY5" fmla="*/ 200949 h 3930156"/>
              <a:gd name="connsiteX6" fmla="*/ 238934 w 5233045"/>
              <a:gd name="connsiteY6" fmla="*/ 352495 h 3930156"/>
              <a:gd name="connsiteX7" fmla="*/ 135503 w 5233045"/>
              <a:gd name="connsiteY7" fmla="*/ 933822 h 3930156"/>
              <a:gd name="connsiteX8" fmla="*/ 464645 w 5233045"/>
              <a:gd name="connsiteY8" fmla="*/ 1087095 h 3930156"/>
              <a:gd name="connsiteX9" fmla="*/ 956048 w 5233045"/>
              <a:gd name="connsiteY9" fmla="*/ 1426500 h 3930156"/>
              <a:gd name="connsiteX10" fmla="*/ 1806446 w 5233045"/>
              <a:gd name="connsiteY10" fmla="*/ 1963664 h 3930156"/>
              <a:gd name="connsiteX11" fmla="*/ 2118952 w 5233045"/>
              <a:gd name="connsiteY11" fmla="*/ 1990171 h 3930156"/>
              <a:gd name="connsiteX12" fmla="*/ 2460663 w 5233045"/>
              <a:gd name="connsiteY12" fmla="*/ 2369435 h 3930156"/>
              <a:gd name="connsiteX13" fmla="*/ 2650848 w 5233045"/>
              <a:gd name="connsiteY13" fmla="*/ 1887057 h 3930156"/>
              <a:gd name="connsiteX14" fmla="*/ 2215116 w 5233045"/>
              <a:gd name="connsiteY14" fmla="*/ 1860260 h 3930156"/>
              <a:gd name="connsiteX15" fmla="*/ 2176281 w 5233045"/>
              <a:gd name="connsiteY15" fmla="*/ 1221459 h 3930156"/>
              <a:gd name="connsiteX16" fmla="*/ 2412826 w 5233045"/>
              <a:gd name="connsiteY16" fmla="*/ 946080 h 3930156"/>
              <a:gd name="connsiteX17" fmla="*/ 1485339 w 5233045"/>
              <a:gd name="connsiteY17" fmla="*/ 941412 h 3930156"/>
              <a:gd name="connsiteX18" fmla="*/ 1450076 w 5233045"/>
              <a:gd name="connsiteY18" fmla="*/ 978389 h 3930156"/>
              <a:gd name="connsiteX19" fmla="*/ 2107902 w 5233045"/>
              <a:gd name="connsiteY19" fmla="*/ 973695 h 3930156"/>
              <a:gd name="connsiteX20" fmla="*/ 2106147 w 5233045"/>
              <a:gd name="connsiteY20" fmla="*/ 1350777 h 3930156"/>
              <a:gd name="connsiteX21" fmla="*/ 2635092 w 5233045"/>
              <a:gd name="connsiteY21" fmla="*/ 1359167 h 3930156"/>
              <a:gd name="connsiteX22" fmla="*/ 2797754 w 5233045"/>
              <a:gd name="connsiteY22" fmla="*/ 1306015 h 3930156"/>
              <a:gd name="connsiteX23" fmla="*/ 2463872 w 5233045"/>
              <a:gd name="connsiteY23" fmla="*/ 1578407 h 3930156"/>
              <a:gd name="connsiteX24" fmla="*/ 2120356 w 5233045"/>
              <a:gd name="connsiteY24" fmla="*/ 1860932 h 3930156"/>
              <a:gd name="connsiteX25" fmla="*/ 1724377 w 5233045"/>
              <a:gd name="connsiteY25" fmla="*/ 2245304 h 3930156"/>
              <a:gd name="connsiteX26" fmla="*/ 1611138 w 5233045"/>
              <a:gd name="connsiteY26" fmla="*/ 2862501 h 3930156"/>
              <a:gd name="connsiteX27" fmla="*/ 1387848 w 5233045"/>
              <a:gd name="connsiteY27" fmla="*/ 2981219 h 3930156"/>
              <a:gd name="connsiteX28" fmla="*/ 1237168 w 5233045"/>
              <a:gd name="connsiteY28" fmla="*/ 3191479 h 3930156"/>
              <a:gd name="connsiteX29" fmla="*/ 1127722 w 5233045"/>
              <a:gd name="connsiteY29" fmla="*/ 2944345 h 3930156"/>
              <a:gd name="connsiteX30" fmla="*/ 760550 w 5233045"/>
              <a:gd name="connsiteY30" fmla="*/ 3445675 h 3930156"/>
              <a:gd name="connsiteX31" fmla="*/ 576964 w 5233045"/>
              <a:gd name="connsiteY31" fmla="*/ 3445676 h 3930156"/>
              <a:gd name="connsiteX32" fmla="*/ 304552 w 5233045"/>
              <a:gd name="connsiteY32" fmla="*/ 3794089 h 3930156"/>
              <a:gd name="connsiteX33" fmla="*/ 2070578 w 5233045"/>
              <a:gd name="connsiteY33" fmla="*/ 3738576 h 3930156"/>
              <a:gd name="connsiteX34" fmla="*/ 3100350 w 5233045"/>
              <a:gd name="connsiteY34" fmla="*/ 3905369 h 3930156"/>
              <a:gd name="connsiteX35" fmla="*/ 3353870 w 5233045"/>
              <a:gd name="connsiteY35" fmla="*/ 3867043 h 3930156"/>
              <a:gd name="connsiteX36" fmla="*/ 3658530 w 5233045"/>
              <a:gd name="connsiteY36" fmla="*/ 3449660 h 3930156"/>
              <a:gd name="connsiteX37" fmla="*/ 4273523 w 5233045"/>
              <a:gd name="connsiteY37" fmla="*/ 2701492 h 3930156"/>
              <a:gd name="connsiteX38" fmla="*/ 5228754 w 5233045"/>
              <a:gd name="connsiteY38" fmla="*/ 3188817 h 3930156"/>
              <a:gd name="connsiteX39" fmla="*/ 4236460 w 5233045"/>
              <a:gd name="connsiteY39" fmla="*/ 2636637 h 3930156"/>
              <a:gd name="connsiteX40" fmla="*/ 3432126 w 5233045"/>
              <a:gd name="connsiteY40" fmla="*/ 1866169 h 3930156"/>
              <a:gd name="connsiteX41" fmla="*/ 3233160 w 5233045"/>
              <a:gd name="connsiteY41" fmla="*/ 1121102 h 3930156"/>
              <a:gd name="connsiteX42" fmla="*/ 2911426 w 5233045"/>
              <a:gd name="connsiteY42" fmla="*/ 693536 h 3930156"/>
              <a:gd name="connsiteX43" fmla="*/ 1856820 w 5233045"/>
              <a:gd name="connsiteY43" fmla="*/ 0 h 3930156"/>
              <a:gd name="connsiteX0" fmla="*/ 1679380 w 5233045"/>
              <a:gd name="connsiteY0" fmla="*/ 32681 h 3930156"/>
              <a:gd name="connsiteX1" fmla="*/ 1172853 w 5233045"/>
              <a:gd name="connsiteY1" fmla="*/ 190516 h 3930156"/>
              <a:gd name="connsiteX2" fmla="*/ 737358 w 5233045"/>
              <a:gd name="connsiteY2" fmla="*/ 105505 h 3930156"/>
              <a:gd name="connsiteX3" fmla="*/ 406935 w 5233045"/>
              <a:gd name="connsiteY3" fmla="*/ 176583 h 3930156"/>
              <a:gd name="connsiteX4" fmla="*/ 297098 w 5233045"/>
              <a:gd name="connsiteY4" fmla="*/ 59185 h 3930156"/>
              <a:gd name="connsiteX5" fmla="*/ 304 w 5233045"/>
              <a:gd name="connsiteY5" fmla="*/ 200949 h 3930156"/>
              <a:gd name="connsiteX6" fmla="*/ 238934 w 5233045"/>
              <a:gd name="connsiteY6" fmla="*/ 352495 h 3930156"/>
              <a:gd name="connsiteX7" fmla="*/ 135503 w 5233045"/>
              <a:gd name="connsiteY7" fmla="*/ 933822 h 3930156"/>
              <a:gd name="connsiteX8" fmla="*/ 464645 w 5233045"/>
              <a:gd name="connsiteY8" fmla="*/ 1087095 h 3930156"/>
              <a:gd name="connsiteX9" fmla="*/ 956048 w 5233045"/>
              <a:gd name="connsiteY9" fmla="*/ 1426500 h 3930156"/>
              <a:gd name="connsiteX10" fmla="*/ 1806446 w 5233045"/>
              <a:gd name="connsiteY10" fmla="*/ 1963664 h 3930156"/>
              <a:gd name="connsiteX11" fmla="*/ 2118952 w 5233045"/>
              <a:gd name="connsiteY11" fmla="*/ 1990171 h 3930156"/>
              <a:gd name="connsiteX12" fmla="*/ 2460663 w 5233045"/>
              <a:gd name="connsiteY12" fmla="*/ 2369435 h 3930156"/>
              <a:gd name="connsiteX13" fmla="*/ 2650848 w 5233045"/>
              <a:gd name="connsiteY13" fmla="*/ 1887057 h 3930156"/>
              <a:gd name="connsiteX14" fmla="*/ 2215116 w 5233045"/>
              <a:gd name="connsiteY14" fmla="*/ 1860260 h 3930156"/>
              <a:gd name="connsiteX15" fmla="*/ 2176281 w 5233045"/>
              <a:gd name="connsiteY15" fmla="*/ 1221459 h 3930156"/>
              <a:gd name="connsiteX16" fmla="*/ 2412826 w 5233045"/>
              <a:gd name="connsiteY16" fmla="*/ 946080 h 3930156"/>
              <a:gd name="connsiteX17" fmla="*/ 1485339 w 5233045"/>
              <a:gd name="connsiteY17" fmla="*/ 941412 h 3930156"/>
              <a:gd name="connsiteX18" fmla="*/ 1450076 w 5233045"/>
              <a:gd name="connsiteY18" fmla="*/ 978389 h 3930156"/>
              <a:gd name="connsiteX19" fmla="*/ 2107902 w 5233045"/>
              <a:gd name="connsiteY19" fmla="*/ 973695 h 3930156"/>
              <a:gd name="connsiteX20" fmla="*/ 2106147 w 5233045"/>
              <a:gd name="connsiteY20" fmla="*/ 1350777 h 3930156"/>
              <a:gd name="connsiteX21" fmla="*/ 2635092 w 5233045"/>
              <a:gd name="connsiteY21" fmla="*/ 1359167 h 3930156"/>
              <a:gd name="connsiteX22" fmla="*/ 2797754 w 5233045"/>
              <a:gd name="connsiteY22" fmla="*/ 1306015 h 3930156"/>
              <a:gd name="connsiteX23" fmla="*/ 2463872 w 5233045"/>
              <a:gd name="connsiteY23" fmla="*/ 1578407 h 3930156"/>
              <a:gd name="connsiteX24" fmla="*/ 2120356 w 5233045"/>
              <a:gd name="connsiteY24" fmla="*/ 1860932 h 3930156"/>
              <a:gd name="connsiteX25" fmla="*/ 1724377 w 5233045"/>
              <a:gd name="connsiteY25" fmla="*/ 2245304 h 3930156"/>
              <a:gd name="connsiteX26" fmla="*/ 1611138 w 5233045"/>
              <a:gd name="connsiteY26" fmla="*/ 2862501 h 3930156"/>
              <a:gd name="connsiteX27" fmla="*/ 1387848 w 5233045"/>
              <a:gd name="connsiteY27" fmla="*/ 2981219 h 3930156"/>
              <a:gd name="connsiteX28" fmla="*/ 1237168 w 5233045"/>
              <a:gd name="connsiteY28" fmla="*/ 3191479 h 3930156"/>
              <a:gd name="connsiteX29" fmla="*/ 1127722 w 5233045"/>
              <a:gd name="connsiteY29" fmla="*/ 2944345 h 3930156"/>
              <a:gd name="connsiteX30" fmla="*/ 760550 w 5233045"/>
              <a:gd name="connsiteY30" fmla="*/ 3445675 h 3930156"/>
              <a:gd name="connsiteX31" fmla="*/ 576964 w 5233045"/>
              <a:gd name="connsiteY31" fmla="*/ 3445676 h 3930156"/>
              <a:gd name="connsiteX32" fmla="*/ 304552 w 5233045"/>
              <a:gd name="connsiteY32" fmla="*/ 3794089 h 3930156"/>
              <a:gd name="connsiteX33" fmla="*/ 2070578 w 5233045"/>
              <a:gd name="connsiteY33" fmla="*/ 3738576 h 3930156"/>
              <a:gd name="connsiteX34" fmla="*/ 3100350 w 5233045"/>
              <a:gd name="connsiteY34" fmla="*/ 3905369 h 3930156"/>
              <a:gd name="connsiteX35" fmla="*/ 3353870 w 5233045"/>
              <a:gd name="connsiteY35" fmla="*/ 3867043 h 3930156"/>
              <a:gd name="connsiteX36" fmla="*/ 3658530 w 5233045"/>
              <a:gd name="connsiteY36" fmla="*/ 3449660 h 3930156"/>
              <a:gd name="connsiteX37" fmla="*/ 4273523 w 5233045"/>
              <a:gd name="connsiteY37" fmla="*/ 2701492 h 3930156"/>
              <a:gd name="connsiteX38" fmla="*/ 5228754 w 5233045"/>
              <a:gd name="connsiteY38" fmla="*/ 3188817 h 3930156"/>
              <a:gd name="connsiteX39" fmla="*/ 4236460 w 5233045"/>
              <a:gd name="connsiteY39" fmla="*/ 2636637 h 3930156"/>
              <a:gd name="connsiteX40" fmla="*/ 3432126 w 5233045"/>
              <a:gd name="connsiteY40" fmla="*/ 1866169 h 3930156"/>
              <a:gd name="connsiteX41" fmla="*/ 3233160 w 5233045"/>
              <a:gd name="connsiteY41" fmla="*/ 1121102 h 3930156"/>
              <a:gd name="connsiteX42" fmla="*/ 2911426 w 5233045"/>
              <a:gd name="connsiteY42" fmla="*/ 693536 h 3930156"/>
              <a:gd name="connsiteX43" fmla="*/ 2085926 w 5233045"/>
              <a:gd name="connsiteY43" fmla="*/ 359102 h 3930156"/>
              <a:gd name="connsiteX44" fmla="*/ 1856820 w 5233045"/>
              <a:gd name="connsiteY44" fmla="*/ 0 h 393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233045" h="3930156">
                <a:moveTo>
                  <a:pt x="1679380" y="32681"/>
                </a:moveTo>
                <a:cubicBezTo>
                  <a:pt x="1676804" y="37833"/>
                  <a:pt x="1329856" y="178379"/>
                  <a:pt x="1172853" y="190516"/>
                </a:cubicBezTo>
                <a:cubicBezTo>
                  <a:pt x="1015850" y="202653"/>
                  <a:pt x="815174" y="188722"/>
                  <a:pt x="737358" y="105505"/>
                </a:cubicBezTo>
                <a:cubicBezTo>
                  <a:pt x="616206" y="104627"/>
                  <a:pt x="480312" y="184303"/>
                  <a:pt x="406935" y="176583"/>
                </a:cubicBezTo>
                <a:cubicBezTo>
                  <a:pt x="333558" y="168863"/>
                  <a:pt x="364870" y="55124"/>
                  <a:pt x="297098" y="59185"/>
                </a:cubicBezTo>
                <a:cubicBezTo>
                  <a:pt x="229326" y="63246"/>
                  <a:pt x="9998" y="152064"/>
                  <a:pt x="304" y="200949"/>
                </a:cubicBezTo>
                <a:cubicBezTo>
                  <a:pt x="-9390" y="249834"/>
                  <a:pt x="216401" y="230350"/>
                  <a:pt x="238934" y="352495"/>
                </a:cubicBezTo>
                <a:cubicBezTo>
                  <a:pt x="261467" y="474641"/>
                  <a:pt x="262351" y="672814"/>
                  <a:pt x="135503" y="933822"/>
                </a:cubicBezTo>
                <a:cubicBezTo>
                  <a:pt x="96108" y="1014883"/>
                  <a:pt x="327888" y="1004982"/>
                  <a:pt x="464645" y="1087095"/>
                </a:cubicBezTo>
                <a:cubicBezTo>
                  <a:pt x="601402" y="1169208"/>
                  <a:pt x="930710" y="1464581"/>
                  <a:pt x="956048" y="1426500"/>
                </a:cubicBezTo>
                <a:cubicBezTo>
                  <a:pt x="1372420" y="1695573"/>
                  <a:pt x="1220029" y="1907638"/>
                  <a:pt x="1806446" y="1963664"/>
                </a:cubicBezTo>
                <a:cubicBezTo>
                  <a:pt x="1825514" y="1984825"/>
                  <a:pt x="2009916" y="1922543"/>
                  <a:pt x="2118952" y="1990171"/>
                </a:cubicBezTo>
                <a:cubicBezTo>
                  <a:pt x="2227988" y="2057800"/>
                  <a:pt x="2372014" y="2386621"/>
                  <a:pt x="2460663" y="2369435"/>
                </a:cubicBezTo>
                <a:cubicBezTo>
                  <a:pt x="2549312" y="2352249"/>
                  <a:pt x="2691772" y="1971919"/>
                  <a:pt x="2650848" y="1887057"/>
                </a:cubicBezTo>
                <a:cubicBezTo>
                  <a:pt x="2609924" y="1802195"/>
                  <a:pt x="2371293" y="1918824"/>
                  <a:pt x="2215116" y="1860260"/>
                </a:cubicBezTo>
                <a:cubicBezTo>
                  <a:pt x="2143672" y="1755800"/>
                  <a:pt x="2191996" y="1524095"/>
                  <a:pt x="2176281" y="1221459"/>
                </a:cubicBezTo>
                <a:cubicBezTo>
                  <a:pt x="2162748" y="1044934"/>
                  <a:pt x="2444428" y="1083371"/>
                  <a:pt x="2412826" y="946080"/>
                </a:cubicBezTo>
                <a:cubicBezTo>
                  <a:pt x="2077601" y="957071"/>
                  <a:pt x="1645797" y="936027"/>
                  <a:pt x="1485339" y="941412"/>
                </a:cubicBezTo>
                <a:cubicBezTo>
                  <a:pt x="1324881" y="946797"/>
                  <a:pt x="1346316" y="973009"/>
                  <a:pt x="1450076" y="978389"/>
                </a:cubicBezTo>
                <a:cubicBezTo>
                  <a:pt x="1553836" y="983769"/>
                  <a:pt x="2118566" y="970140"/>
                  <a:pt x="2107902" y="973695"/>
                </a:cubicBezTo>
                <a:cubicBezTo>
                  <a:pt x="2104468" y="976271"/>
                  <a:pt x="2079562" y="1350472"/>
                  <a:pt x="2106147" y="1350777"/>
                </a:cubicBezTo>
                <a:cubicBezTo>
                  <a:pt x="2282462" y="1353574"/>
                  <a:pt x="2520035" y="1369372"/>
                  <a:pt x="2635092" y="1359167"/>
                </a:cubicBezTo>
                <a:cubicBezTo>
                  <a:pt x="2657832" y="1357150"/>
                  <a:pt x="2826291" y="1269475"/>
                  <a:pt x="2797754" y="1306015"/>
                </a:cubicBezTo>
                <a:cubicBezTo>
                  <a:pt x="2769217" y="1342555"/>
                  <a:pt x="2571550" y="1498058"/>
                  <a:pt x="2463872" y="1578407"/>
                </a:cubicBezTo>
                <a:cubicBezTo>
                  <a:pt x="2343911" y="1790930"/>
                  <a:pt x="2299235" y="1757958"/>
                  <a:pt x="2120356" y="1860932"/>
                </a:cubicBezTo>
                <a:cubicBezTo>
                  <a:pt x="2133872" y="1866846"/>
                  <a:pt x="1818073" y="2156635"/>
                  <a:pt x="1724377" y="2245304"/>
                </a:cubicBezTo>
                <a:cubicBezTo>
                  <a:pt x="1658925" y="2365748"/>
                  <a:pt x="1667226" y="2739849"/>
                  <a:pt x="1611138" y="2862501"/>
                </a:cubicBezTo>
                <a:cubicBezTo>
                  <a:pt x="1555050" y="2985153"/>
                  <a:pt x="1450176" y="2926389"/>
                  <a:pt x="1387848" y="2981219"/>
                </a:cubicBezTo>
                <a:cubicBezTo>
                  <a:pt x="1325520" y="3036049"/>
                  <a:pt x="1297586" y="3209981"/>
                  <a:pt x="1237168" y="3191479"/>
                </a:cubicBezTo>
                <a:cubicBezTo>
                  <a:pt x="1176750" y="3172977"/>
                  <a:pt x="1195390" y="3052025"/>
                  <a:pt x="1127722" y="2944345"/>
                </a:cubicBezTo>
                <a:cubicBezTo>
                  <a:pt x="1081237" y="2974355"/>
                  <a:pt x="1070152" y="3171657"/>
                  <a:pt x="760550" y="3445675"/>
                </a:cubicBezTo>
                <a:cubicBezTo>
                  <a:pt x="674053" y="3466858"/>
                  <a:pt x="855378" y="3445272"/>
                  <a:pt x="576964" y="3445676"/>
                </a:cubicBezTo>
                <a:cubicBezTo>
                  <a:pt x="337385" y="3424896"/>
                  <a:pt x="272572" y="3611999"/>
                  <a:pt x="304552" y="3794089"/>
                </a:cubicBezTo>
                <a:cubicBezTo>
                  <a:pt x="307103" y="3808614"/>
                  <a:pt x="1604612" y="3720029"/>
                  <a:pt x="2070578" y="3738576"/>
                </a:cubicBezTo>
                <a:cubicBezTo>
                  <a:pt x="2536544" y="3757123"/>
                  <a:pt x="2886468" y="3883958"/>
                  <a:pt x="3100350" y="3905369"/>
                </a:cubicBezTo>
                <a:cubicBezTo>
                  <a:pt x="3314232" y="3926780"/>
                  <a:pt x="3281418" y="3962823"/>
                  <a:pt x="3353870" y="3867043"/>
                </a:cubicBezTo>
                <a:cubicBezTo>
                  <a:pt x="3443369" y="3748726"/>
                  <a:pt x="3487603" y="3626267"/>
                  <a:pt x="3658530" y="3449660"/>
                </a:cubicBezTo>
                <a:cubicBezTo>
                  <a:pt x="3830618" y="3271853"/>
                  <a:pt x="4276099" y="2700634"/>
                  <a:pt x="4273523" y="2701492"/>
                </a:cubicBezTo>
                <a:cubicBezTo>
                  <a:pt x="4274069" y="2682956"/>
                  <a:pt x="4424115" y="2956729"/>
                  <a:pt x="5228754" y="3188817"/>
                </a:cubicBezTo>
                <a:cubicBezTo>
                  <a:pt x="5283960" y="3168835"/>
                  <a:pt x="4798449" y="3168107"/>
                  <a:pt x="4236460" y="2636637"/>
                </a:cubicBezTo>
                <a:cubicBezTo>
                  <a:pt x="3966655" y="2432423"/>
                  <a:pt x="3828733" y="2305609"/>
                  <a:pt x="3432126" y="1866169"/>
                </a:cubicBezTo>
                <a:cubicBezTo>
                  <a:pt x="3332643" y="1622047"/>
                  <a:pt x="3398344" y="1491396"/>
                  <a:pt x="3233160" y="1121102"/>
                </a:cubicBezTo>
                <a:cubicBezTo>
                  <a:pt x="3135088" y="940480"/>
                  <a:pt x="3140816" y="880386"/>
                  <a:pt x="2911426" y="693536"/>
                </a:cubicBezTo>
                <a:cubicBezTo>
                  <a:pt x="2761143" y="558069"/>
                  <a:pt x="2261694" y="474691"/>
                  <a:pt x="2085926" y="359102"/>
                </a:cubicBezTo>
                <a:cubicBezTo>
                  <a:pt x="1910158" y="243513"/>
                  <a:pt x="1935927" y="51384"/>
                  <a:pt x="1856820" y="0"/>
                </a:cubicBezTo>
              </a:path>
            </a:pathLst>
          </a:cu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07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7279" y="157308"/>
            <a:ext cx="10648603" cy="6532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73" y="157308"/>
            <a:ext cx="5267684" cy="1230917"/>
          </a:xfrm>
          <a:solidFill>
            <a:srgbClr val="B51341"/>
          </a:solidFill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Arial Rounded MT Bold" panose="020F0704030504030204" pitchFamily="34" charset="0"/>
              </a:rPr>
              <a:t>Branch-And-Bound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6" name="Freeform 35"/>
          <p:cNvSpPr/>
          <p:nvPr/>
        </p:nvSpPr>
        <p:spPr>
          <a:xfrm>
            <a:off x="5195405" y="1728066"/>
            <a:ext cx="5265095" cy="3452373"/>
          </a:xfrm>
          <a:custGeom>
            <a:avLst/>
            <a:gdLst>
              <a:gd name="connsiteX0" fmla="*/ 301365 w 301365"/>
              <a:gd name="connsiteY0" fmla="*/ 0 h 236971"/>
              <a:gd name="connsiteX1" fmla="*/ 293638 w 301365"/>
              <a:gd name="connsiteY1" fmla="*/ 15455 h 236971"/>
              <a:gd name="connsiteX2" fmla="*/ 285911 w 301365"/>
              <a:gd name="connsiteY2" fmla="*/ 20606 h 236971"/>
              <a:gd name="connsiteX3" fmla="*/ 275608 w 301365"/>
              <a:gd name="connsiteY3" fmla="*/ 28334 h 236971"/>
              <a:gd name="connsiteX4" fmla="*/ 270456 w 301365"/>
              <a:gd name="connsiteY4" fmla="*/ 36061 h 236971"/>
              <a:gd name="connsiteX5" fmla="*/ 262729 w 301365"/>
              <a:gd name="connsiteY5" fmla="*/ 43788 h 236971"/>
              <a:gd name="connsiteX6" fmla="*/ 257577 w 301365"/>
              <a:gd name="connsiteY6" fmla="*/ 54091 h 236971"/>
              <a:gd name="connsiteX7" fmla="*/ 252426 w 301365"/>
              <a:gd name="connsiteY7" fmla="*/ 69546 h 236971"/>
              <a:gd name="connsiteX8" fmla="*/ 247274 w 301365"/>
              <a:gd name="connsiteY8" fmla="*/ 77273 h 236971"/>
              <a:gd name="connsiteX9" fmla="*/ 239547 w 301365"/>
              <a:gd name="connsiteY9" fmla="*/ 100455 h 236971"/>
              <a:gd name="connsiteX10" fmla="*/ 236971 w 301365"/>
              <a:gd name="connsiteY10" fmla="*/ 110758 h 236971"/>
              <a:gd name="connsiteX11" fmla="*/ 231819 w 301365"/>
              <a:gd name="connsiteY11" fmla="*/ 121062 h 236971"/>
              <a:gd name="connsiteX12" fmla="*/ 229244 w 301365"/>
              <a:gd name="connsiteY12" fmla="*/ 128789 h 236971"/>
              <a:gd name="connsiteX13" fmla="*/ 213789 w 301365"/>
              <a:gd name="connsiteY13" fmla="*/ 144243 h 236971"/>
              <a:gd name="connsiteX14" fmla="*/ 200910 w 301365"/>
              <a:gd name="connsiteY14" fmla="*/ 154547 h 236971"/>
              <a:gd name="connsiteX15" fmla="*/ 190607 w 301365"/>
              <a:gd name="connsiteY15" fmla="*/ 162274 h 236971"/>
              <a:gd name="connsiteX16" fmla="*/ 182880 w 301365"/>
              <a:gd name="connsiteY16" fmla="*/ 170001 h 236971"/>
              <a:gd name="connsiteX17" fmla="*/ 175152 w 301365"/>
              <a:gd name="connsiteY17" fmla="*/ 175153 h 236971"/>
              <a:gd name="connsiteX18" fmla="*/ 159698 w 301365"/>
              <a:gd name="connsiteY18" fmla="*/ 185456 h 236971"/>
              <a:gd name="connsiteX19" fmla="*/ 123637 w 301365"/>
              <a:gd name="connsiteY19" fmla="*/ 195759 h 236971"/>
              <a:gd name="connsiteX20" fmla="*/ 115909 w 301365"/>
              <a:gd name="connsiteY20" fmla="*/ 198335 h 236971"/>
              <a:gd name="connsiteX21" fmla="*/ 95303 w 301365"/>
              <a:gd name="connsiteY21" fmla="*/ 200911 h 236971"/>
              <a:gd name="connsiteX22" fmla="*/ 74697 w 301365"/>
              <a:gd name="connsiteY22" fmla="*/ 206062 h 236971"/>
              <a:gd name="connsiteX23" fmla="*/ 54091 w 301365"/>
              <a:gd name="connsiteY23" fmla="*/ 211214 h 236971"/>
              <a:gd name="connsiteX24" fmla="*/ 46364 w 301365"/>
              <a:gd name="connsiteY24" fmla="*/ 216365 h 236971"/>
              <a:gd name="connsiteX25" fmla="*/ 25757 w 301365"/>
              <a:gd name="connsiteY25" fmla="*/ 221517 h 236971"/>
              <a:gd name="connsiteX26" fmla="*/ 18030 w 301365"/>
              <a:gd name="connsiteY26" fmla="*/ 224092 h 236971"/>
              <a:gd name="connsiteX27" fmla="*/ 0 w 301365"/>
              <a:gd name="connsiteY27" fmla="*/ 236971 h 236971"/>
              <a:gd name="connsiteX0" fmla="*/ 301365 w 301365"/>
              <a:gd name="connsiteY0" fmla="*/ 226712 h 463683"/>
              <a:gd name="connsiteX1" fmla="*/ 293638 w 301365"/>
              <a:gd name="connsiteY1" fmla="*/ 242167 h 463683"/>
              <a:gd name="connsiteX2" fmla="*/ 285911 w 301365"/>
              <a:gd name="connsiteY2" fmla="*/ 247318 h 463683"/>
              <a:gd name="connsiteX3" fmla="*/ 275608 w 301365"/>
              <a:gd name="connsiteY3" fmla="*/ 255046 h 463683"/>
              <a:gd name="connsiteX4" fmla="*/ 270456 w 301365"/>
              <a:gd name="connsiteY4" fmla="*/ 262773 h 463683"/>
              <a:gd name="connsiteX5" fmla="*/ 262729 w 301365"/>
              <a:gd name="connsiteY5" fmla="*/ 270500 h 463683"/>
              <a:gd name="connsiteX6" fmla="*/ 257577 w 301365"/>
              <a:gd name="connsiteY6" fmla="*/ 280803 h 463683"/>
              <a:gd name="connsiteX7" fmla="*/ 252426 w 301365"/>
              <a:gd name="connsiteY7" fmla="*/ 296258 h 463683"/>
              <a:gd name="connsiteX8" fmla="*/ 247274 w 301365"/>
              <a:gd name="connsiteY8" fmla="*/ 303985 h 463683"/>
              <a:gd name="connsiteX9" fmla="*/ 239547 w 301365"/>
              <a:gd name="connsiteY9" fmla="*/ 327167 h 463683"/>
              <a:gd name="connsiteX10" fmla="*/ 236971 w 301365"/>
              <a:gd name="connsiteY10" fmla="*/ 337470 h 463683"/>
              <a:gd name="connsiteX11" fmla="*/ 231819 w 301365"/>
              <a:gd name="connsiteY11" fmla="*/ 347774 h 463683"/>
              <a:gd name="connsiteX12" fmla="*/ 229244 w 301365"/>
              <a:gd name="connsiteY12" fmla="*/ 355501 h 463683"/>
              <a:gd name="connsiteX13" fmla="*/ 213789 w 301365"/>
              <a:gd name="connsiteY13" fmla="*/ 370955 h 463683"/>
              <a:gd name="connsiteX14" fmla="*/ 200910 w 301365"/>
              <a:gd name="connsiteY14" fmla="*/ 381259 h 463683"/>
              <a:gd name="connsiteX15" fmla="*/ 190607 w 301365"/>
              <a:gd name="connsiteY15" fmla="*/ 388986 h 463683"/>
              <a:gd name="connsiteX16" fmla="*/ 182880 w 301365"/>
              <a:gd name="connsiteY16" fmla="*/ 396713 h 463683"/>
              <a:gd name="connsiteX17" fmla="*/ 175152 w 301365"/>
              <a:gd name="connsiteY17" fmla="*/ 401865 h 463683"/>
              <a:gd name="connsiteX18" fmla="*/ 10303 w 301365"/>
              <a:gd name="connsiteY18" fmla="*/ 44 h 463683"/>
              <a:gd name="connsiteX19" fmla="*/ 123637 w 301365"/>
              <a:gd name="connsiteY19" fmla="*/ 422471 h 463683"/>
              <a:gd name="connsiteX20" fmla="*/ 115909 w 301365"/>
              <a:gd name="connsiteY20" fmla="*/ 425047 h 463683"/>
              <a:gd name="connsiteX21" fmla="*/ 95303 w 301365"/>
              <a:gd name="connsiteY21" fmla="*/ 427623 h 463683"/>
              <a:gd name="connsiteX22" fmla="*/ 74697 w 301365"/>
              <a:gd name="connsiteY22" fmla="*/ 432774 h 463683"/>
              <a:gd name="connsiteX23" fmla="*/ 54091 w 301365"/>
              <a:gd name="connsiteY23" fmla="*/ 437926 h 463683"/>
              <a:gd name="connsiteX24" fmla="*/ 46364 w 301365"/>
              <a:gd name="connsiteY24" fmla="*/ 443077 h 463683"/>
              <a:gd name="connsiteX25" fmla="*/ 25757 w 301365"/>
              <a:gd name="connsiteY25" fmla="*/ 448229 h 463683"/>
              <a:gd name="connsiteX26" fmla="*/ 18030 w 301365"/>
              <a:gd name="connsiteY26" fmla="*/ 450804 h 463683"/>
              <a:gd name="connsiteX27" fmla="*/ 0 w 301365"/>
              <a:gd name="connsiteY27" fmla="*/ 463683 h 463683"/>
              <a:gd name="connsiteX0" fmla="*/ 389149 w 389149"/>
              <a:gd name="connsiteY0" fmla="*/ 226712 h 463683"/>
              <a:gd name="connsiteX1" fmla="*/ 381422 w 389149"/>
              <a:gd name="connsiteY1" fmla="*/ 242167 h 463683"/>
              <a:gd name="connsiteX2" fmla="*/ 373695 w 389149"/>
              <a:gd name="connsiteY2" fmla="*/ 247318 h 463683"/>
              <a:gd name="connsiteX3" fmla="*/ 363392 w 389149"/>
              <a:gd name="connsiteY3" fmla="*/ 255046 h 463683"/>
              <a:gd name="connsiteX4" fmla="*/ 358240 w 389149"/>
              <a:gd name="connsiteY4" fmla="*/ 262773 h 463683"/>
              <a:gd name="connsiteX5" fmla="*/ 350513 w 389149"/>
              <a:gd name="connsiteY5" fmla="*/ 270500 h 463683"/>
              <a:gd name="connsiteX6" fmla="*/ 345361 w 389149"/>
              <a:gd name="connsiteY6" fmla="*/ 280803 h 463683"/>
              <a:gd name="connsiteX7" fmla="*/ 340210 w 389149"/>
              <a:gd name="connsiteY7" fmla="*/ 296258 h 463683"/>
              <a:gd name="connsiteX8" fmla="*/ 335058 w 389149"/>
              <a:gd name="connsiteY8" fmla="*/ 303985 h 463683"/>
              <a:gd name="connsiteX9" fmla="*/ 327331 w 389149"/>
              <a:gd name="connsiteY9" fmla="*/ 327167 h 463683"/>
              <a:gd name="connsiteX10" fmla="*/ 324755 w 389149"/>
              <a:gd name="connsiteY10" fmla="*/ 337470 h 463683"/>
              <a:gd name="connsiteX11" fmla="*/ 319603 w 389149"/>
              <a:gd name="connsiteY11" fmla="*/ 347774 h 463683"/>
              <a:gd name="connsiteX12" fmla="*/ 317028 w 389149"/>
              <a:gd name="connsiteY12" fmla="*/ 355501 h 463683"/>
              <a:gd name="connsiteX13" fmla="*/ 301573 w 389149"/>
              <a:gd name="connsiteY13" fmla="*/ 370955 h 463683"/>
              <a:gd name="connsiteX14" fmla="*/ 288694 w 389149"/>
              <a:gd name="connsiteY14" fmla="*/ 381259 h 463683"/>
              <a:gd name="connsiteX15" fmla="*/ 278391 w 389149"/>
              <a:gd name="connsiteY15" fmla="*/ 388986 h 463683"/>
              <a:gd name="connsiteX16" fmla="*/ 270664 w 389149"/>
              <a:gd name="connsiteY16" fmla="*/ 396713 h 463683"/>
              <a:gd name="connsiteX17" fmla="*/ 262936 w 389149"/>
              <a:gd name="connsiteY17" fmla="*/ 401865 h 463683"/>
              <a:gd name="connsiteX18" fmla="*/ 98087 w 389149"/>
              <a:gd name="connsiteY18" fmla="*/ 44 h 463683"/>
              <a:gd name="connsiteX19" fmla="*/ 211421 w 389149"/>
              <a:gd name="connsiteY19" fmla="*/ 422471 h 463683"/>
              <a:gd name="connsiteX20" fmla="*/ 207 w 389149"/>
              <a:gd name="connsiteY20" fmla="*/ 126257 h 463683"/>
              <a:gd name="connsiteX21" fmla="*/ 183087 w 389149"/>
              <a:gd name="connsiteY21" fmla="*/ 427623 h 463683"/>
              <a:gd name="connsiteX22" fmla="*/ 162481 w 389149"/>
              <a:gd name="connsiteY22" fmla="*/ 432774 h 463683"/>
              <a:gd name="connsiteX23" fmla="*/ 141875 w 389149"/>
              <a:gd name="connsiteY23" fmla="*/ 437926 h 463683"/>
              <a:gd name="connsiteX24" fmla="*/ 134148 w 389149"/>
              <a:gd name="connsiteY24" fmla="*/ 443077 h 463683"/>
              <a:gd name="connsiteX25" fmla="*/ 113541 w 389149"/>
              <a:gd name="connsiteY25" fmla="*/ 448229 h 463683"/>
              <a:gd name="connsiteX26" fmla="*/ 105814 w 389149"/>
              <a:gd name="connsiteY26" fmla="*/ 450804 h 463683"/>
              <a:gd name="connsiteX27" fmla="*/ 87784 w 389149"/>
              <a:gd name="connsiteY27" fmla="*/ 463683 h 463683"/>
              <a:gd name="connsiteX0" fmla="*/ 389149 w 389149"/>
              <a:gd name="connsiteY0" fmla="*/ 226712 h 937636"/>
              <a:gd name="connsiteX1" fmla="*/ 381422 w 389149"/>
              <a:gd name="connsiteY1" fmla="*/ 242167 h 937636"/>
              <a:gd name="connsiteX2" fmla="*/ 373695 w 389149"/>
              <a:gd name="connsiteY2" fmla="*/ 247318 h 937636"/>
              <a:gd name="connsiteX3" fmla="*/ 363392 w 389149"/>
              <a:gd name="connsiteY3" fmla="*/ 255046 h 937636"/>
              <a:gd name="connsiteX4" fmla="*/ 358240 w 389149"/>
              <a:gd name="connsiteY4" fmla="*/ 262773 h 937636"/>
              <a:gd name="connsiteX5" fmla="*/ 350513 w 389149"/>
              <a:gd name="connsiteY5" fmla="*/ 270500 h 937636"/>
              <a:gd name="connsiteX6" fmla="*/ 345361 w 389149"/>
              <a:gd name="connsiteY6" fmla="*/ 280803 h 937636"/>
              <a:gd name="connsiteX7" fmla="*/ 340210 w 389149"/>
              <a:gd name="connsiteY7" fmla="*/ 296258 h 937636"/>
              <a:gd name="connsiteX8" fmla="*/ 335058 w 389149"/>
              <a:gd name="connsiteY8" fmla="*/ 303985 h 937636"/>
              <a:gd name="connsiteX9" fmla="*/ 327331 w 389149"/>
              <a:gd name="connsiteY9" fmla="*/ 327167 h 937636"/>
              <a:gd name="connsiteX10" fmla="*/ 324755 w 389149"/>
              <a:gd name="connsiteY10" fmla="*/ 337470 h 937636"/>
              <a:gd name="connsiteX11" fmla="*/ 319603 w 389149"/>
              <a:gd name="connsiteY11" fmla="*/ 347774 h 937636"/>
              <a:gd name="connsiteX12" fmla="*/ 317028 w 389149"/>
              <a:gd name="connsiteY12" fmla="*/ 355501 h 937636"/>
              <a:gd name="connsiteX13" fmla="*/ 301573 w 389149"/>
              <a:gd name="connsiteY13" fmla="*/ 370955 h 937636"/>
              <a:gd name="connsiteX14" fmla="*/ 288694 w 389149"/>
              <a:gd name="connsiteY14" fmla="*/ 381259 h 937636"/>
              <a:gd name="connsiteX15" fmla="*/ 278391 w 389149"/>
              <a:gd name="connsiteY15" fmla="*/ 388986 h 937636"/>
              <a:gd name="connsiteX16" fmla="*/ 270664 w 389149"/>
              <a:gd name="connsiteY16" fmla="*/ 396713 h 937636"/>
              <a:gd name="connsiteX17" fmla="*/ 262936 w 389149"/>
              <a:gd name="connsiteY17" fmla="*/ 401865 h 937636"/>
              <a:gd name="connsiteX18" fmla="*/ 98087 w 389149"/>
              <a:gd name="connsiteY18" fmla="*/ 44 h 937636"/>
              <a:gd name="connsiteX19" fmla="*/ 211421 w 389149"/>
              <a:gd name="connsiteY19" fmla="*/ 422471 h 937636"/>
              <a:gd name="connsiteX20" fmla="*/ 207 w 389149"/>
              <a:gd name="connsiteY20" fmla="*/ 126257 h 937636"/>
              <a:gd name="connsiteX21" fmla="*/ 183087 w 389149"/>
              <a:gd name="connsiteY21" fmla="*/ 427623 h 937636"/>
              <a:gd name="connsiteX22" fmla="*/ 162481 w 389149"/>
              <a:gd name="connsiteY22" fmla="*/ 432774 h 937636"/>
              <a:gd name="connsiteX23" fmla="*/ 141875 w 389149"/>
              <a:gd name="connsiteY23" fmla="*/ 437926 h 937636"/>
              <a:gd name="connsiteX24" fmla="*/ 190815 w 389149"/>
              <a:gd name="connsiteY24" fmla="*/ 937626 h 937636"/>
              <a:gd name="connsiteX25" fmla="*/ 113541 w 389149"/>
              <a:gd name="connsiteY25" fmla="*/ 448229 h 937636"/>
              <a:gd name="connsiteX26" fmla="*/ 105814 w 389149"/>
              <a:gd name="connsiteY26" fmla="*/ 450804 h 937636"/>
              <a:gd name="connsiteX27" fmla="*/ 87784 w 389149"/>
              <a:gd name="connsiteY27" fmla="*/ 463683 h 937636"/>
              <a:gd name="connsiteX0" fmla="*/ 414699 w 414699"/>
              <a:gd name="connsiteY0" fmla="*/ 226712 h 937636"/>
              <a:gd name="connsiteX1" fmla="*/ 406972 w 414699"/>
              <a:gd name="connsiteY1" fmla="*/ 242167 h 937636"/>
              <a:gd name="connsiteX2" fmla="*/ 399245 w 414699"/>
              <a:gd name="connsiteY2" fmla="*/ 247318 h 937636"/>
              <a:gd name="connsiteX3" fmla="*/ 388942 w 414699"/>
              <a:gd name="connsiteY3" fmla="*/ 255046 h 937636"/>
              <a:gd name="connsiteX4" fmla="*/ 383790 w 414699"/>
              <a:gd name="connsiteY4" fmla="*/ 262773 h 937636"/>
              <a:gd name="connsiteX5" fmla="*/ 376063 w 414699"/>
              <a:gd name="connsiteY5" fmla="*/ 270500 h 937636"/>
              <a:gd name="connsiteX6" fmla="*/ 370911 w 414699"/>
              <a:gd name="connsiteY6" fmla="*/ 280803 h 937636"/>
              <a:gd name="connsiteX7" fmla="*/ 365760 w 414699"/>
              <a:gd name="connsiteY7" fmla="*/ 296258 h 937636"/>
              <a:gd name="connsiteX8" fmla="*/ 360608 w 414699"/>
              <a:gd name="connsiteY8" fmla="*/ 303985 h 937636"/>
              <a:gd name="connsiteX9" fmla="*/ 352881 w 414699"/>
              <a:gd name="connsiteY9" fmla="*/ 327167 h 937636"/>
              <a:gd name="connsiteX10" fmla="*/ 350305 w 414699"/>
              <a:gd name="connsiteY10" fmla="*/ 337470 h 937636"/>
              <a:gd name="connsiteX11" fmla="*/ 345153 w 414699"/>
              <a:gd name="connsiteY11" fmla="*/ 347774 h 937636"/>
              <a:gd name="connsiteX12" fmla="*/ 342578 w 414699"/>
              <a:gd name="connsiteY12" fmla="*/ 355501 h 937636"/>
              <a:gd name="connsiteX13" fmla="*/ 327123 w 414699"/>
              <a:gd name="connsiteY13" fmla="*/ 370955 h 937636"/>
              <a:gd name="connsiteX14" fmla="*/ 314244 w 414699"/>
              <a:gd name="connsiteY14" fmla="*/ 381259 h 937636"/>
              <a:gd name="connsiteX15" fmla="*/ 303941 w 414699"/>
              <a:gd name="connsiteY15" fmla="*/ 388986 h 937636"/>
              <a:gd name="connsiteX16" fmla="*/ 296214 w 414699"/>
              <a:gd name="connsiteY16" fmla="*/ 396713 h 937636"/>
              <a:gd name="connsiteX17" fmla="*/ 288486 w 414699"/>
              <a:gd name="connsiteY17" fmla="*/ 401865 h 937636"/>
              <a:gd name="connsiteX18" fmla="*/ 123637 w 414699"/>
              <a:gd name="connsiteY18" fmla="*/ 44 h 937636"/>
              <a:gd name="connsiteX19" fmla="*/ 236971 w 414699"/>
              <a:gd name="connsiteY19" fmla="*/ 422471 h 937636"/>
              <a:gd name="connsiteX20" fmla="*/ 25757 w 414699"/>
              <a:gd name="connsiteY20" fmla="*/ 126257 h 937636"/>
              <a:gd name="connsiteX21" fmla="*/ 208637 w 414699"/>
              <a:gd name="connsiteY21" fmla="*/ 427623 h 937636"/>
              <a:gd name="connsiteX22" fmla="*/ 188031 w 414699"/>
              <a:gd name="connsiteY22" fmla="*/ 432774 h 937636"/>
              <a:gd name="connsiteX23" fmla="*/ 167425 w 414699"/>
              <a:gd name="connsiteY23" fmla="*/ 437926 h 937636"/>
              <a:gd name="connsiteX24" fmla="*/ 216365 w 414699"/>
              <a:gd name="connsiteY24" fmla="*/ 937626 h 937636"/>
              <a:gd name="connsiteX25" fmla="*/ 139091 w 414699"/>
              <a:gd name="connsiteY25" fmla="*/ 448229 h 937636"/>
              <a:gd name="connsiteX26" fmla="*/ 131364 w 414699"/>
              <a:gd name="connsiteY26" fmla="*/ 450804 h 937636"/>
              <a:gd name="connsiteX27" fmla="*/ 0 w 414699"/>
              <a:gd name="connsiteY27" fmla="*/ 540957 h 937636"/>
              <a:gd name="connsiteX0" fmla="*/ 506485 w 506485"/>
              <a:gd name="connsiteY0" fmla="*/ 226712 h 937637"/>
              <a:gd name="connsiteX1" fmla="*/ 498758 w 506485"/>
              <a:gd name="connsiteY1" fmla="*/ 242167 h 937637"/>
              <a:gd name="connsiteX2" fmla="*/ 491031 w 506485"/>
              <a:gd name="connsiteY2" fmla="*/ 247318 h 937637"/>
              <a:gd name="connsiteX3" fmla="*/ 480728 w 506485"/>
              <a:gd name="connsiteY3" fmla="*/ 255046 h 937637"/>
              <a:gd name="connsiteX4" fmla="*/ 475576 w 506485"/>
              <a:gd name="connsiteY4" fmla="*/ 262773 h 937637"/>
              <a:gd name="connsiteX5" fmla="*/ 467849 w 506485"/>
              <a:gd name="connsiteY5" fmla="*/ 270500 h 937637"/>
              <a:gd name="connsiteX6" fmla="*/ 462697 w 506485"/>
              <a:gd name="connsiteY6" fmla="*/ 280803 h 937637"/>
              <a:gd name="connsiteX7" fmla="*/ 457546 w 506485"/>
              <a:gd name="connsiteY7" fmla="*/ 296258 h 937637"/>
              <a:gd name="connsiteX8" fmla="*/ 452394 w 506485"/>
              <a:gd name="connsiteY8" fmla="*/ 303985 h 937637"/>
              <a:gd name="connsiteX9" fmla="*/ 444667 w 506485"/>
              <a:gd name="connsiteY9" fmla="*/ 327167 h 937637"/>
              <a:gd name="connsiteX10" fmla="*/ 442091 w 506485"/>
              <a:gd name="connsiteY10" fmla="*/ 337470 h 937637"/>
              <a:gd name="connsiteX11" fmla="*/ 436939 w 506485"/>
              <a:gd name="connsiteY11" fmla="*/ 347774 h 937637"/>
              <a:gd name="connsiteX12" fmla="*/ 434364 w 506485"/>
              <a:gd name="connsiteY12" fmla="*/ 355501 h 937637"/>
              <a:gd name="connsiteX13" fmla="*/ 418909 w 506485"/>
              <a:gd name="connsiteY13" fmla="*/ 370955 h 937637"/>
              <a:gd name="connsiteX14" fmla="*/ 406030 w 506485"/>
              <a:gd name="connsiteY14" fmla="*/ 381259 h 937637"/>
              <a:gd name="connsiteX15" fmla="*/ 395727 w 506485"/>
              <a:gd name="connsiteY15" fmla="*/ 388986 h 937637"/>
              <a:gd name="connsiteX16" fmla="*/ 388000 w 506485"/>
              <a:gd name="connsiteY16" fmla="*/ 396713 h 937637"/>
              <a:gd name="connsiteX17" fmla="*/ 380272 w 506485"/>
              <a:gd name="connsiteY17" fmla="*/ 401865 h 937637"/>
              <a:gd name="connsiteX18" fmla="*/ 215423 w 506485"/>
              <a:gd name="connsiteY18" fmla="*/ 44 h 937637"/>
              <a:gd name="connsiteX19" fmla="*/ 328757 w 506485"/>
              <a:gd name="connsiteY19" fmla="*/ 422471 h 937637"/>
              <a:gd name="connsiteX20" fmla="*/ 117543 w 506485"/>
              <a:gd name="connsiteY20" fmla="*/ 126257 h 937637"/>
              <a:gd name="connsiteX21" fmla="*/ 300423 w 506485"/>
              <a:gd name="connsiteY21" fmla="*/ 427623 h 937637"/>
              <a:gd name="connsiteX22" fmla="*/ 279817 w 506485"/>
              <a:gd name="connsiteY22" fmla="*/ 432774 h 937637"/>
              <a:gd name="connsiteX23" fmla="*/ 259211 w 506485"/>
              <a:gd name="connsiteY23" fmla="*/ 437926 h 937637"/>
              <a:gd name="connsiteX24" fmla="*/ 308151 w 506485"/>
              <a:gd name="connsiteY24" fmla="*/ 937626 h 937637"/>
              <a:gd name="connsiteX25" fmla="*/ 230877 w 506485"/>
              <a:gd name="connsiteY25" fmla="*/ 448229 h 937637"/>
              <a:gd name="connsiteX26" fmla="*/ 1633 w 506485"/>
              <a:gd name="connsiteY26" fmla="*/ 270500 h 937637"/>
              <a:gd name="connsiteX27" fmla="*/ 91786 w 506485"/>
              <a:gd name="connsiteY27" fmla="*/ 540957 h 937637"/>
              <a:gd name="connsiteX0" fmla="*/ 506485 w 506485"/>
              <a:gd name="connsiteY0" fmla="*/ 226712 h 937637"/>
              <a:gd name="connsiteX1" fmla="*/ 498758 w 506485"/>
              <a:gd name="connsiteY1" fmla="*/ 242167 h 937637"/>
              <a:gd name="connsiteX2" fmla="*/ 491031 w 506485"/>
              <a:gd name="connsiteY2" fmla="*/ 247318 h 937637"/>
              <a:gd name="connsiteX3" fmla="*/ 480728 w 506485"/>
              <a:gd name="connsiteY3" fmla="*/ 255046 h 937637"/>
              <a:gd name="connsiteX4" fmla="*/ 475576 w 506485"/>
              <a:gd name="connsiteY4" fmla="*/ 262773 h 937637"/>
              <a:gd name="connsiteX5" fmla="*/ 467849 w 506485"/>
              <a:gd name="connsiteY5" fmla="*/ 270500 h 937637"/>
              <a:gd name="connsiteX6" fmla="*/ 462697 w 506485"/>
              <a:gd name="connsiteY6" fmla="*/ 280803 h 937637"/>
              <a:gd name="connsiteX7" fmla="*/ 457546 w 506485"/>
              <a:gd name="connsiteY7" fmla="*/ 296258 h 937637"/>
              <a:gd name="connsiteX8" fmla="*/ 452394 w 506485"/>
              <a:gd name="connsiteY8" fmla="*/ 303985 h 937637"/>
              <a:gd name="connsiteX9" fmla="*/ 444667 w 506485"/>
              <a:gd name="connsiteY9" fmla="*/ 327167 h 937637"/>
              <a:gd name="connsiteX10" fmla="*/ 442091 w 506485"/>
              <a:gd name="connsiteY10" fmla="*/ 337470 h 937637"/>
              <a:gd name="connsiteX11" fmla="*/ 436939 w 506485"/>
              <a:gd name="connsiteY11" fmla="*/ 347774 h 937637"/>
              <a:gd name="connsiteX12" fmla="*/ 434364 w 506485"/>
              <a:gd name="connsiteY12" fmla="*/ 355501 h 937637"/>
              <a:gd name="connsiteX13" fmla="*/ 418909 w 506485"/>
              <a:gd name="connsiteY13" fmla="*/ 370955 h 937637"/>
              <a:gd name="connsiteX14" fmla="*/ 406030 w 506485"/>
              <a:gd name="connsiteY14" fmla="*/ 381259 h 937637"/>
              <a:gd name="connsiteX15" fmla="*/ 395727 w 506485"/>
              <a:gd name="connsiteY15" fmla="*/ 388986 h 937637"/>
              <a:gd name="connsiteX16" fmla="*/ 388000 w 506485"/>
              <a:gd name="connsiteY16" fmla="*/ 396713 h 937637"/>
              <a:gd name="connsiteX17" fmla="*/ 380272 w 506485"/>
              <a:gd name="connsiteY17" fmla="*/ 401865 h 937637"/>
              <a:gd name="connsiteX18" fmla="*/ 215423 w 506485"/>
              <a:gd name="connsiteY18" fmla="*/ 44 h 937637"/>
              <a:gd name="connsiteX19" fmla="*/ 328757 w 506485"/>
              <a:gd name="connsiteY19" fmla="*/ 422471 h 937637"/>
              <a:gd name="connsiteX20" fmla="*/ 117543 w 506485"/>
              <a:gd name="connsiteY20" fmla="*/ 126257 h 937637"/>
              <a:gd name="connsiteX21" fmla="*/ 300423 w 506485"/>
              <a:gd name="connsiteY21" fmla="*/ 427623 h 937637"/>
              <a:gd name="connsiteX22" fmla="*/ 465273 w 506485"/>
              <a:gd name="connsiteY22" fmla="*/ 757322 h 937637"/>
              <a:gd name="connsiteX23" fmla="*/ 259211 w 506485"/>
              <a:gd name="connsiteY23" fmla="*/ 437926 h 937637"/>
              <a:gd name="connsiteX24" fmla="*/ 308151 w 506485"/>
              <a:gd name="connsiteY24" fmla="*/ 937626 h 937637"/>
              <a:gd name="connsiteX25" fmla="*/ 230877 w 506485"/>
              <a:gd name="connsiteY25" fmla="*/ 448229 h 937637"/>
              <a:gd name="connsiteX26" fmla="*/ 1633 w 506485"/>
              <a:gd name="connsiteY26" fmla="*/ 270500 h 937637"/>
              <a:gd name="connsiteX27" fmla="*/ 91786 w 506485"/>
              <a:gd name="connsiteY27" fmla="*/ 540957 h 937637"/>
              <a:gd name="connsiteX0" fmla="*/ 506485 w 712572"/>
              <a:gd name="connsiteY0" fmla="*/ 226712 h 937637"/>
              <a:gd name="connsiteX1" fmla="*/ 498758 w 712572"/>
              <a:gd name="connsiteY1" fmla="*/ 242167 h 937637"/>
              <a:gd name="connsiteX2" fmla="*/ 491031 w 712572"/>
              <a:gd name="connsiteY2" fmla="*/ 247318 h 937637"/>
              <a:gd name="connsiteX3" fmla="*/ 480728 w 712572"/>
              <a:gd name="connsiteY3" fmla="*/ 255046 h 937637"/>
              <a:gd name="connsiteX4" fmla="*/ 475576 w 712572"/>
              <a:gd name="connsiteY4" fmla="*/ 262773 h 937637"/>
              <a:gd name="connsiteX5" fmla="*/ 467849 w 712572"/>
              <a:gd name="connsiteY5" fmla="*/ 270500 h 937637"/>
              <a:gd name="connsiteX6" fmla="*/ 462697 w 712572"/>
              <a:gd name="connsiteY6" fmla="*/ 280803 h 937637"/>
              <a:gd name="connsiteX7" fmla="*/ 457546 w 712572"/>
              <a:gd name="connsiteY7" fmla="*/ 296258 h 937637"/>
              <a:gd name="connsiteX8" fmla="*/ 452394 w 712572"/>
              <a:gd name="connsiteY8" fmla="*/ 303985 h 937637"/>
              <a:gd name="connsiteX9" fmla="*/ 444667 w 712572"/>
              <a:gd name="connsiteY9" fmla="*/ 327167 h 937637"/>
              <a:gd name="connsiteX10" fmla="*/ 442091 w 712572"/>
              <a:gd name="connsiteY10" fmla="*/ 337470 h 937637"/>
              <a:gd name="connsiteX11" fmla="*/ 436939 w 712572"/>
              <a:gd name="connsiteY11" fmla="*/ 347774 h 937637"/>
              <a:gd name="connsiteX12" fmla="*/ 434364 w 712572"/>
              <a:gd name="connsiteY12" fmla="*/ 355501 h 937637"/>
              <a:gd name="connsiteX13" fmla="*/ 418909 w 712572"/>
              <a:gd name="connsiteY13" fmla="*/ 370955 h 937637"/>
              <a:gd name="connsiteX14" fmla="*/ 406030 w 712572"/>
              <a:gd name="connsiteY14" fmla="*/ 381259 h 937637"/>
              <a:gd name="connsiteX15" fmla="*/ 712547 w 712572"/>
              <a:gd name="connsiteY15" fmla="*/ 659443 h 937637"/>
              <a:gd name="connsiteX16" fmla="*/ 388000 w 712572"/>
              <a:gd name="connsiteY16" fmla="*/ 396713 h 937637"/>
              <a:gd name="connsiteX17" fmla="*/ 380272 w 712572"/>
              <a:gd name="connsiteY17" fmla="*/ 401865 h 937637"/>
              <a:gd name="connsiteX18" fmla="*/ 215423 w 712572"/>
              <a:gd name="connsiteY18" fmla="*/ 44 h 937637"/>
              <a:gd name="connsiteX19" fmla="*/ 328757 w 712572"/>
              <a:gd name="connsiteY19" fmla="*/ 422471 h 937637"/>
              <a:gd name="connsiteX20" fmla="*/ 117543 w 712572"/>
              <a:gd name="connsiteY20" fmla="*/ 126257 h 937637"/>
              <a:gd name="connsiteX21" fmla="*/ 300423 w 712572"/>
              <a:gd name="connsiteY21" fmla="*/ 427623 h 937637"/>
              <a:gd name="connsiteX22" fmla="*/ 465273 w 712572"/>
              <a:gd name="connsiteY22" fmla="*/ 757322 h 937637"/>
              <a:gd name="connsiteX23" fmla="*/ 259211 w 712572"/>
              <a:gd name="connsiteY23" fmla="*/ 437926 h 937637"/>
              <a:gd name="connsiteX24" fmla="*/ 308151 w 712572"/>
              <a:gd name="connsiteY24" fmla="*/ 937626 h 937637"/>
              <a:gd name="connsiteX25" fmla="*/ 230877 w 712572"/>
              <a:gd name="connsiteY25" fmla="*/ 448229 h 937637"/>
              <a:gd name="connsiteX26" fmla="*/ 1633 w 712572"/>
              <a:gd name="connsiteY26" fmla="*/ 270500 h 937637"/>
              <a:gd name="connsiteX27" fmla="*/ 91786 w 712572"/>
              <a:gd name="connsiteY27" fmla="*/ 540957 h 937637"/>
              <a:gd name="connsiteX0" fmla="*/ 506485 w 712572"/>
              <a:gd name="connsiteY0" fmla="*/ 226712 h 937637"/>
              <a:gd name="connsiteX1" fmla="*/ 498758 w 712572"/>
              <a:gd name="connsiteY1" fmla="*/ 242167 h 937637"/>
              <a:gd name="connsiteX2" fmla="*/ 491031 w 712572"/>
              <a:gd name="connsiteY2" fmla="*/ 247318 h 937637"/>
              <a:gd name="connsiteX3" fmla="*/ 480728 w 712572"/>
              <a:gd name="connsiteY3" fmla="*/ 255046 h 937637"/>
              <a:gd name="connsiteX4" fmla="*/ 475576 w 712572"/>
              <a:gd name="connsiteY4" fmla="*/ 262773 h 937637"/>
              <a:gd name="connsiteX5" fmla="*/ 467849 w 712572"/>
              <a:gd name="connsiteY5" fmla="*/ 270500 h 937637"/>
              <a:gd name="connsiteX6" fmla="*/ 462697 w 712572"/>
              <a:gd name="connsiteY6" fmla="*/ 280803 h 937637"/>
              <a:gd name="connsiteX7" fmla="*/ 457546 w 712572"/>
              <a:gd name="connsiteY7" fmla="*/ 296258 h 937637"/>
              <a:gd name="connsiteX8" fmla="*/ 452394 w 712572"/>
              <a:gd name="connsiteY8" fmla="*/ 303985 h 937637"/>
              <a:gd name="connsiteX9" fmla="*/ 444667 w 712572"/>
              <a:gd name="connsiteY9" fmla="*/ 327167 h 937637"/>
              <a:gd name="connsiteX10" fmla="*/ 442091 w 712572"/>
              <a:gd name="connsiteY10" fmla="*/ 337470 h 937637"/>
              <a:gd name="connsiteX11" fmla="*/ 436939 w 712572"/>
              <a:gd name="connsiteY11" fmla="*/ 347774 h 937637"/>
              <a:gd name="connsiteX12" fmla="*/ 357091 w 712572"/>
              <a:gd name="connsiteY12" fmla="*/ 61862 h 937637"/>
              <a:gd name="connsiteX13" fmla="*/ 418909 w 712572"/>
              <a:gd name="connsiteY13" fmla="*/ 370955 h 937637"/>
              <a:gd name="connsiteX14" fmla="*/ 406030 w 712572"/>
              <a:gd name="connsiteY14" fmla="*/ 381259 h 937637"/>
              <a:gd name="connsiteX15" fmla="*/ 712547 w 712572"/>
              <a:gd name="connsiteY15" fmla="*/ 659443 h 937637"/>
              <a:gd name="connsiteX16" fmla="*/ 388000 w 712572"/>
              <a:gd name="connsiteY16" fmla="*/ 396713 h 937637"/>
              <a:gd name="connsiteX17" fmla="*/ 380272 w 712572"/>
              <a:gd name="connsiteY17" fmla="*/ 401865 h 937637"/>
              <a:gd name="connsiteX18" fmla="*/ 215423 w 712572"/>
              <a:gd name="connsiteY18" fmla="*/ 44 h 937637"/>
              <a:gd name="connsiteX19" fmla="*/ 328757 w 712572"/>
              <a:gd name="connsiteY19" fmla="*/ 422471 h 937637"/>
              <a:gd name="connsiteX20" fmla="*/ 117543 w 712572"/>
              <a:gd name="connsiteY20" fmla="*/ 126257 h 937637"/>
              <a:gd name="connsiteX21" fmla="*/ 300423 w 712572"/>
              <a:gd name="connsiteY21" fmla="*/ 427623 h 937637"/>
              <a:gd name="connsiteX22" fmla="*/ 465273 w 712572"/>
              <a:gd name="connsiteY22" fmla="*/ 757322 h 937637"/>
              <a:gd name="connsiteX23" fmla="*/ 259211 w 712572"/>
              <a:gd name="connsiteY23" fmla="*/ 437926 h 937637"/>
              <a:gd name="connsiteX24" fmla="*/ 308151 w 712572"/>
              <a:gd name="connsiteY24" fmla="*/ 937626 h 937637"/>
              <a:gd name="connsiteX25" fmla="*/ 230877 w 712572"/>
              <a:gd name="connsiteY25" fmla="*/ 448229 h 937637"/>
              <a:gd name="connsiteX26" fmla="*/ 1633 w 712572"/>
              <a:gd name="connsiteY26" fmla="*/ 270500 h 937637"/>
              <a:gd name="connsiteX27" fmla="*/ 91786 w 712572"/>
              <a:gd name="connsiteY27" fmla="*/ 540957 h 937637"/>
              <a:gd name="connsiteX0" fmla="*/ 506485 w 712572"/>
              <a:gd name="connsiteY0" fmla="*/ 226712 h 937637"/>
              <a:gd name="connsiteX1" fmla="*/ 498758 w 712572"/>
              <a:gd name="connsiteY1" fmla="*/ 242167 h 937637"/>
              <a:gd name="connsiteX2" fmla="*/ 491031 w 712572"/>
              <a:gd name="connsiteY2" fmla="*/ 247318 h 937637"/>
              <a:gd name="connsiteX3" fmla="*/ 480728 w 712572"/>
              <a:gd name="connsiteY3" fmla="*/ 255046 h 937637"/>
              <a:gd name="connsiteX4" fmla="*/ 475576 w 712572"/>
              <a:gd name="connsiteY4" fmla="*/ 262773 h 937637"/>
              <a:gd name="connsiteX5" fmla="*/ 467849 w 712572"/>
              <a:gd name="connsiteY5" fmla="*/ 270500 h 937637"/>
              <a:gd name="connsiteX6" fmla="*/ 462697 w 712572"/>
              <a:gd name="connsiteY6" fmla="*/ 280803 h 937637"/>
              <a:gd name="connsiteX7" fmla="*/ 457546 w 712572"/>
              <a:gd name="connsiteY7" fmla="*/ 296258 h 937637"/>
              <a:gd name="connsiteX8" fmla="*/ 694516 w 712572"/>
              <a:gd name="connsiteY8" fmla="*/ 538381 h 937637"/>
              <a:gd name="connsiteX9" fmla="*/ 444667 w 712572"/>
              <a:gd name="connsiteY9" fmla="*/ 327167 h 937637"/>
              <a:gd name="connsiteX10" fmla="*/ 442091 w 712572"/>
              <a:gd name="connsiteY10" fmla="*/ 337470 h 937637"/>
              <a:gd name="connsiteX11" fmla="*/ 436939 w 712572"/>
              <a:gd name="connsiteY11" fmla="*/ 347774 h 937637"/>
              <a:gd name="connsiteX12" fmla="*/ 357091 w 712572"/>
              <a:gd name="connsiteY12" fmla="*/ 61862 h 937637"/>
              <a:gd name="connsiteX13" fmla="*/ 418909 w 712572"/>
              <a:gd name="connsiteY13" fmla="*/ 370955 h 937637"/>
              <a:gd name="connsiteX14" fmla="*/ 406030 w 712572"/>
              <a:gd name="connsiteY14" fmla="*/ 381259 h 937637"/>
              <a:gd name="connsiteX15" fmla="*/ 712547 w 712572"/>
              <a:gd name="connsiteY15" fmla="*/ 659443 h 937637"/>
              <a:gd name="connsiteX16" fmla="*/ 388000 w 712572"/>
              <a:gd name="connsiteY16" fmla="*/ 396713 h 937637"/>
              <a:gd name="connsiteX17" fmla="*/ 380272 w 712572"/>
              <a:gd name="connsiteY17" fmla="*/ 401865 h 937637"/>
              <a:gd name="connsiteX18" fmla="*/ 215423 w 712572"/>
              <a:gd name="connsiteY18" fmla="*/ 44 h 937637"/>
              <a:gd name="connsiteX19" fmla="*/ 328757 w 712572"/>
              <a:gd name="connsiteY19" fmla="*/ 422471 h 937637"/>
              <a:gd name="connsiteX20" fmla="*/ 117543 w 712572"/>
              <a:gd name="connsiteY20" fmla="*/ 126257 h 937637"/>
              <a:gd name="connsiteX21" fmla="*/ 300423 w 712572"/>
              <a:gd name="connsiteY21" fmla="*/ 427623 h 937637"/>
              <a:gd name="connsiteX22" fmla="*/ 465273 w 712572"/>
              <a:gd name="connsiteY22" fmla="*/ 757322 h 937637"/>
              <a:gd name="connsiteX23" fmla="*/ 259211 w 712572"/>
              <a:gd name="connsiteY23" fmla="*/ 437926 h 937637"/>
              <a:gd name="connsiteX24" fmla="*/ 308151 w 712572"/>
              <a:gd name="connsiteY24" fmla="*/ 937626 h 937637"/>
              <a:gd name="connsiteX25" fmla="*/ 230877 w 712572"/>
              <a:gd name="connsiteY25" fmla="*/ 448229 h 937637"/>
              <a:gd name="connsiteX26" fmla="*/ 1633 w 712572"/>
              <a:gd name="connsiteY26" fmla="*/ 270500 h 937637"/>
              <a:gd name="connsiteX27" fmla="*/ 91786 w 712572"/>
              <a:gd name="connsiteY27" fmla="*/ 540957 h 937637"/>
              <a:gd name="connsiteX0" fmla="*/ 506485 w 882557"/>
              <a:gd name="connsiteY0" fmla="*/ 226712 h 937637"/>
              <a:gd name="connsiteX1" fmla="*/ 498758 w 882557"/>
              <a:gd name="connsiteY1" fmla="*/ 242167 h 937637"/>
              <a:gd name="connsiteX2" fmla="*/ 491031 w 882557"/>
              <a:gd name="connsiteY2" fmla="*/ 247318 h 937637"/>
              <a:gd name="connsiteX3" fmla="*/ 480728 w 882557"/>
              <a:gd name="connsiteY3" fmla="*/ 255046 h 937637"/>
              <a:gd name="connsiteX4" fmla="*/ 475576 w 882557"/>
              <a:gd name="connsiteY4" fmla="*/ 262773 h 937637"/>
              <a:gd name="connsiteX5" fmla="*/ 882548 w 882557"/>
              <a:gd name="connsiteY5" fmla="*/ 443077 h 937637"/>
              <a:gd name="connsiteX6" fmla="*/ 462697 w 882557"/>
              <a:gd name="connsiteY6" fmla="*/ 280803 h 937637"/>
              <a:gd name="connsiteX7" fmla="*/ 457546 w 882557"/>
              <a:gd name="connsiteY7" fmla="*/ 296258 h 937637"/>
              <a:gd name="connsiteX8" fmla="*/ 694516 w 882557"/>
              <a:gd name="connsiteY8" fmla="*/ 538381 h 937637"/>
              <a:gd name="connsiteX9" fmla="*/ 444667 w 882557"/>
              <a:gd name="connsiteY9" fmla="*/ 327167 h 937637"/>
              <a:gd name="connsiteX10" fmla="*/ 442091 w 882557"/>
              <a:gd name="connsiteY10" fmla="*/ 337470 h 937637"/>
              <a:gd name="connsiteX11" fmla="*/ 436939 w 882557"/>
              <a:gd name="connsiteY11" fmla="*/ 347774 h 937637"/>
              <a:gd name="connsiteX12" fmla="*/ 357091 w 882557"/>
              <a:gd name="connsiteY12" fmla="*/ 61862 h 937637"/>
              <a:gd name="connsiteX13" fmla="*/ 418909 w 882557"/>
              <a:gd name="connsiteY13" fmla="*/ 370955 h 937637"/>
              <a:gd name="connsiteX14" fmla="*/ 406030 w 882557"/>
              <a:gd name="connsiteY14" fmla="*/ 381259 h 937637"/>
              <a:gd name="connsiteX15" fmla="*/ 712547 w 882557"/>
              <a:gd name="connsiteY15" fmla="*/ 659443 h 937637"/>
              <a:gd name="connsiteX16" fmla="*/ 388000 w 882557"/>
              <a:gd name="connsiteY16" fmla="*/ 396713 h 937637"/>
              <a:gd name="connsiteX17" fmla="*/ 380272 w 882557"/>
              <a:gd name="connsiteY17" fmla="*/ 401865 h 937637"/>
              <a:gd name="connsiteX18" fmla="*/ 215423 w 882557"/>
              <a:gd name="connsiteY18" fmla="*/ 44 h 937637"/>
              <a:gd name="connsiteX19" fmla="*/ 328757 w 882557"/>
              <a:gd name="connsiteY19" fmla="*/ 422471 h 937637"/>
              <a:gd name="connsiteX20" fmla="*/ 117543 w 882557"/>
              <a:gd name="connsiteY20" fmla="*/ 126257 h 937637"/>
              <a:gd name="connsiteX21" fmla="*/ 300423 w 882557"/>
              <a:gd name="connsiteY21" fmla="*/ 427623 h 937637"/>
              <a:gd name="connsiteX22" fmla="*/ 465273 w 882557"/>
              <a:gd name="connsiteY22" fmla="*/ 757322 h 937637"/>
              <a:gd name="connsiteX23" fmla="*/ 259211 w 882557"/>
              <a:gd name="connsiteY23" fmla="*/ 437926 h 937637"/>
              <a:gd name="connsiteX24" fmla="*/ 308151 w 882557"/>
              <a:gd name="connsiteY24" fmla="*/ 937626 h 937637"/>
              <a:gd name="connsiteX25" fmla="*/ 230877 w 882557"/>
              <a:gd name="connsiteY25" fmla="*/ 448229 h 937637"/>
              <a:gd name="connsiteX26" fmla="*/ 1633 w 882557"/>
              <a:gd name="connsiteY26" fmla="*/ 270500 h 937637"/>
              <a:gd name="connsiteX27" fmla="*/ 91786 w 882557"/>
              <a:gd name="connsiteY27" fmla="*/ 540957 h 937637"/>
              <a:gd name="connsiteX0" fmla="*/ 506485 w 882557"/>
              <a:gd name="connsiteY0" fmla="*/ 332320 h 1043245"/>
              <a:gd name="connsiteX1" fmla="*/ 460122 w 882557"/>
              <a:gd name="connsiteY1" fmla="*/ 46 h 1043245"/>
              <a:gd name="connsiteX2" fmla="*/ 491031 w 882557"/>
              <a:gd name="connsiteY2" fmla="*/ 352926 h 1043245"/>
              <a:gd name="connsiteX3" fmla="*/ 480728 w 882557"/>
              <a:gd name="connsiteY3" fmla="*/ 360654 h 1043245"/>
              <a:gd name="connsiteX4" fmla="*/ 475576 w 882557"/>
              <a:gd name="connsiteY4" fmla="*/ 368381 h 1043245"/>
              <a:gd name="connsiteX5" fmla="*/ 882548 w 882557"/>
              <a:gd name="connsiteY5" fmla="*/ 548685 h 1043245"/>
              <a:gd name="connsiteX6" fmla="*/ 462697 w 882557"/>
              <a:gd name="connsiteY6" fmla="*/ 386411 h 1043245"/>
              <a:gd name="connsiteX7" fmla="*/ 457546 w 882557"/>
              <a:gd name="connsiteY7" fmla="*/ 401866 h 1043245"/>
              <a:gd name="connsiteX8" fmla="*/ 694516 w 882557"/>
              <a:gd name="connsiteY8" fmla="*/ 643989 h 1043245"/>
              <a:gd name="connsiteX9" fmla="*/ 444667 w 882557"/>
              <a:gd name="connsiteY9" fmla="*/ 432775 h 1043245"/>
              <a:gd name="connsiteX10" fmla="*/ 442091 w 882557"/>
              <a:gd name="connsiteY10" fmla="*/ 443078 h 1043245"/>
              <a:gd name="connsiteX11" fmla="*/ 436939 w 882557"/>
              <a:gd name="connsiteY11" fmla="*/ 453382 h 1043245"/>
              <a:gd name="connsiteX12" fmla="*/ 357091 w 882557"/>
              <a:gd name="connsiteY12" fmla="*/ 167470 h 1043245"/>
              <a:gd name="connsiteX13" fmla="*/ 418909 w 882557"/>
              <a:gd name="connsiteY13" fmla="*/ 476563 h 1043245"/>
              <a:gd name="connsiteX14" fmla="*/ 406030 w 882557"/>
              <a:gd name="connsiteY14" fmla="*/ 486867 h 1043245"/>
              <a:gd name="connsiteX15" fmla="*/ 712547 w 882557"/>
              <a:gd name="connsiteY15" fmla="*/ 765051 h 1043245"/>
              <a:gd name="connsiteX16" fmla="*/ 388000 w 882557"/>
              <a:gd name="connsiteY16" fmla="*/ 502321 h 1043245"/>
              <a:gd name="connsiteX17" fmla="*/ 380272 w 882557"/>
              <a:gd name="connsiteY17" fmla="*/ 507473 h 1043245"/>
              <a:gd name="connsiteX18" fmla="*/ 215423 w 882557"/>
              <a:gd name="connsiteY18" fmla="*/ 105652 h 1043245"/>
              <a:gd name="connsiteX19" fmla="*/ 328757 w 882557"/>
              <a:gd name="connsiteY19" fmla="*/ 528079 h 1043245"/>
              <a:gd name="connsiteX20" fmla="*/ 117543 w 882557"/>
              <a:gd name="connsiteY20" fmla="*/ 231865 h 1043245"/>
              <a:gd name="connsiteX21" fmla="*/ 300423 w 882557"/>
              <a:gd name="connsiteY21" fmla="*/ 533231 h 1043245"/>
              <a:gd name="connsiteX22" fmla="*/ 465273 w 882557"/>
              <a:gd name="connsiteY22" fmla="*/ 862930 h 1043245"/>
              <a:gd name="connsiteX23" fmla="*/ 259211 w 882557"/>
              <a:gd name="connsiteY23" fmla="*/ 543534 h 1043245"/>
              <a:gd name="connsiteX24" fmla="*/ 308151 w 882557"/>
              <a:gd name="connsiteY24" fmla="*/ 1043234 h 1043245"/>
              <a:gd name="connsiteX25" fmla="*/ 230877 w 882557"/>
              <a:gd name="connsiteY25" fmla="*/ 553837 h 1043245"/>
              <a:gd name="connsiteX26" fmla="*/ 1633 w 882557"/>
              <a:gd name="connsiteY26" fmla="*/ 376108 h 1043245"/>
              <a:gd name="connsiteX27" fmla="*/ 91786 w 882557"/>
              <a:gd name="connsiteY27" fmla="*/ 646565 h 1043245"/>
              <a:gd name="connsiteX0" fmla="*/ 993307 w 993307"/>
              <a:gd name="connsiteY0" fmla="*/ 268386 h 1043706"/>
              <a:gd name="connsiteX1" fmla="*/ 460122 w 993307"/>
              <a:gd name="connsiteY1" fmla="*/ 507 h 1043706"/>
              <a:gd name="connsiteX2" fmla="*/ 491031 w 993307"/>
              <a:gd name="connsiteY2" fmla="*/ 353387 h 1043706"/>
              <a:gd name="connsiteX3" fmla="*/ 480728 w 993307"/>
              <a:gd name="connsiteY3" fmla="*/ 361115 h 1043706"/>
              <a:gd name="connsiteX4" fmla="*/ 475576 w 993307"/>
              <a:gd name="connsiteY4" fmla="*/ 368842 h 1043706"/>
              <a:gd name="connsiteX5" fmla="*/ 882548 w 993307"/>
              <a:gd name="connsiteY5" fmla="*/ 549146 h 1043706"/>
              <a:gd name="connsiteX6" fmla="*/ 462697 w 993307"/>
              <a:gd name="connsiteY6" fmla="*/ 386872 h 1043706"/>
              <a:gd name="connsiteX7" fmla="*/ 457546 w 993307"/>
              <a:gd name="connsiteY7" fmla="*/ 402327 h 1043706"/>
              <a:gd name="connsiteX8" fmla="*/ 694516 w 993307"/>
              <a:gd name="connsiteY8" fmla="*/ 644450 h 1043706"/>
              <a:gd name="connsiteX9" fmla="*/ 444667 w 993307"/>
              <a:gd name="connsiteY9" fmla="*/ 433236 h 1043706"/>
              <a:gd name="connsiteX10" fmla="*/ 442091 w 993307"/>
              <a:gd name="connsiteY10" fmla="*/ 443539 h 1043706"/>
              <a:gd name="connsiteX11" fmla="*/ 436939 w 993307"/>
              <a:gd name="connsiteY11" fmla="*/ 453843 h 1043706"/>
              <a:gd name="connsiteX12" fmla="*/ 357091 w 993307"/>
              <a:gd name="connsiteY12" fmla="*/ 167931 h 1043706"/>
              <a:gd name="connsiteX13" fmla="*/ 418909 w 993307"/>
              <a:gd name="connsiteY13" fmla="*/ 477024 h 1043706"/>
              <a:gd name="connsiteX14" fmla="*/ 406030 w 993307"/>
              <a:gd name="connsiteY14" fmla="*/ 487328 h 1043706"/>
              <a:gd name="connsiteX15" fmla="*/ 712547 w 993307"/>
              <a:gd name="connsiteY15" fmla="*/ 765512 h 1043706"/>
              <a:gd name="connsiteX16" fmla="*/ 388000 w 993307"/>
              <a:gd name="connsiteY16" fmla="*/ 502782 h 1043706"/>
              <a:gd name="connsiteX17" fmla="*/ 380272 w 993307"/>
              <a:gd name="connsiteY17" fmla="*/ 507934 h 1043706"/>
              <a:gd name="connsiteX18" fmla="*/ 215423 w 993307"/>
              <a:gd name="connsiteY18" fmla="*/ 106113 h 1043706"/>
              <a:gd name="connsiteX19" fmla="*/ 328757 w 993307"/>
              <a:gd name="connsiteY19" fmla="*/ 528540 h 1043706"/>
              <a:gd name="connsiteX20" fmla="*/ 117543 w 993307"/>
              <a:gd name="connsiteY20" fmla="*/ 232326 h 1043706"/>
              <a:gd name="connsiteX21" fmla="*/ 300423 w 993307"/>
              <a:gd name="connsiteY21" fmla="*/ 533692 h 1043706"/>
              <a:gd name="connsiteX22" fmla="*/ 465273 w 993307"/>
              <a:gd name="connsiteY22" fmla="*/ 863391 h 1043706"/>
              <a:gd name="connsiteX23" fmla="*/ 259211 w 993307"/>
              <a:gd name="connsiteY23" fmla="*/ 543995 h 1043706"/>
              <a:gd name="connsiteX24" fmla="*/ 308151 w 993307"/>
              <a:gd name="connsiteY24" fmla="*/ 1043695 h 1043706"/>
              <a:gd name="connsiteX25" fmla="*/ 230877 w 993307"/>
              <a:gd name="connsiteY25" fmla="*/ 554298 h 1043706"/>
              <a:gd name="connsiteX26" fmla="*/ 1633 w 993307"/>
              <a:gd name="connsiteY26" fmla="*/ 376569 h 1043706"/>
              <a:gd name="connsiteX27" fmla="*/ 91786 w 993307"/>
              <a:gd name="connsiteY27" fmla="*/ 647026 h 1043706"/>
              <a:gd name="connsiteX0" fmla="*/ 993307 w 993307"/>
              <a:gd name="connsiteY0" fmla="*/ 268386 h 1043706"/>
              <a:gd name="connsiteX1" fmla="*/ 460122 w 993307"/>
              <a:gd name="connsiteY1" fmla="*/ 507 h 1043706"/>
              <a:gd name="connsiteX2" fmla="*/ 491031 w 993307"/>
              <a:gd name="connsiteY2" fmla="*/ 353387 h 1043706"/>
              <a:gd name="connsiteX3" fmla="*/ 679063 w 993307"/>
              <a:gd name="connsiteY3" fmla="*/ 327630 h 1043706"/>
              <a:gd name="connsiteX4" fmla="*/ 475576 w 993307"/>
              <a:gd name="connsiteY4" fmla="*/ 368842 h 1043706"/>
              <a:gd name="connsiteX5" fmla="*/ 882548 w 993307"/>
              <a:gd name="connsiteY5" fmla="*/ 549146 h 1043706"/>
              <a:gd name="connsiteX6" fmla="*/ 462697 w 993307"/>
              <a:gd name="connsiteY6" fmla="*/ 386872 h 1043706"/>
              <a:gd name="connsiteX7" fmla="*/ 457546 w 993307"/>
              <a:gd name="connsiteY7" fmla="*/ 402327 h 1043706"/>
              <a:gd name="connsiteX8" fmla="*/ 694516 w 993307"/>
              <a:gd name="connsiteY8" fmla="*/ 644450 h 1043706"/>
              <a:gd name="connsiteX9" fmla="*/ 444667 w 993307"/>
              <a:gd name="connsiteY9" fmla="*/ 433236 h 1043706"/>
              <a:gd name="connsiteX10" fmla="*/ 442091 w 993307"/>
              <a:gd name="connsiteY10" fmla="*/ 443539 h 1043706"/>
              <a:gd name="connsiteX11" fmla="*/ 436939 w 993307"/>
              <a:gd name="connsiteY11" fmla="*/ 453843 h 1043706"/>
              <a:gd name="connsiteX12" fmla="*/ 357091 w 993307"/>
              <a:gd name="connsiteY12" fmla="*/ 167931 h 1043706"/>
              <a:gd name="connsiteX13" fmla="*/ 418909 w 993307"/>
              <a:gd name="connsiteY13" fmla="*/ 477024 h 1043706"/>
              <a:gd name="connsiteX14" fmla="*/ 406030 w 993307"/>
              <a:gd name="connsiteY14" fmla="*/ 487328 h 1043706"/>
              <a:gd name="connsiteX15" fmla="*/ 712547 w 993307"/>
              <a:gd name="connsiteY15" fmla="*/ 765512 h 1043706"/>
              <a:gd name="connsiteX16" fmla="*/ 388000 w 993307"/>
              <a:gd name="connsiteY16" fmla="*/ 502782 h 1043706"/>
              <a:gd name="connsiteX17" fmla="*/ 380272 w 993307"/>
              <a:gd name="connsiteY17" fmla="*/ 507934 h 1043706"/>
              <a:gd name="connsiteX18" fmla="*/ 215423 w 993307"/>
              <a:gd name="connsiteY18" fmla="*/ 106113 h 1043706"/>
              <a:gd name="connsiteX19" fmla="*/ 328757 w 993307"/>
              <a:gd name="connsiteY19" fmla="*/ 528540 h 1043706"/>
              <a:gd name="connsiteX20" fmla="*/ 117543 w 993307"/>
              <a:gd name="connsiteY20" fmla="*/ 232326 h 1043706"/>
              <a:gd name="connsiteX21" fmla="*/ 300423 w 993307"/>
              <a:gd name="connsiteY21" fmla="*/ 533692 h 1043706"/>
              <a:gd name="connsiteX22" fmla="*/ 465273 w 993307"/>
              <a:gd name="connsiteY22" fmla="*/ 863391 h 1043706"/>
              <a:gd name="connsiteX23" fmla="*/ 259211 w 993307"/>
              <a:gd name="connsiteY23" fmla="*/ 543995 h 1043706"/>
              <a:gd name="connsiteX24" fmla="*/ 308151 w 993307"/>
              <a:gd name="connsiteY24" fmla="*/ 1043695 h 1043706"/>
              <a:gd name="connsiteX25" fmla="*/ 230877 w 993307"/>
              <a:gd name="connsiteY25" fmla="*/ 554298 h 1043706"/>
              <a:gd name="connsiteX26" fmla="*/ 1633 w 993307"/>
              <a:gd name="connsiteY26" fmla="*/ 376569 h 1043706"/>
              <a:gd name="connsiteX27" fmla="*/ 91786 w 993307"/>
              <a:gd name="connsiteY27" fmla="*/ 647026 h 1043706"/>
              <a:gd name="connsiteX0" fmla="*/ 2805018 w 2805018"/>
              <a:gd name="connsiteY0" fmla="*/ 268386 h 1043706"/>
              <a:gd name="connsiteX1" fmla="*/ 2271833 w 2805018"/>
              <a:gd name="connsiteY1" fmla="*/ 507 h 1043706"/>
              <a:gd name="connsiteX2" fmla="*/ 2302742 w 2805018"/>
              <a:gd name="connsiteY2" fmla="*/ 353387 h 1043706"/>
              <a:gd name="connsiteX3" fmla="*/ 2490774 w 2805018"/>
              <a:gd name="connsiteY3" fmla="*/ 327630 h 1043706"/>
              <a:gd name="connsiteX4" fmla="*/ 2287287 w 2805018"/>
              <a:gd name="connsiteY4" fmla="*/ 368842 h 1043706"/>
              <a:gd name="connsiteX5" fmla="*/ 2694259 w 2805018"/>
              <a:gd name="connsiteY5" fmla="*/ 549146 h 1043706"/>
              <a:gd name="connsiteX6" fmla="*/ 2274408 w 2805018"/>
              <a:gd name="connsiteY6" fmla="*/ 386872 h 1043706"/>
              <a:gd name="connsiteX7" fmla="*/ 2269257 w 2805018"/>
              <a:gd name="connsiteY7" fmla="*/ 402327 h 1043706"/>
              <a:gd name="connsiteX8" fmla="*/ 2506227 w 2805018"/>
              <a:gd name="connsiteY8" fmla="*/ 644450 h 1043706"/>
              <a:gd name="connsiteX9" fmla="*/ 2256378 w 2805018"/>
              <a:gd name="connsiteY9" fmla="*/ 433236 h 1043706"/>
              <a:gd name="connsiteX10" fmla="*/ 2253802 w 2805018"/>
              <a:gd name="connsiteY10" fmla="*/ 443539 h 1043706"/>
              <a:gd name="connsiteX11" fmla="*/ 2248650 w 2805018"/>
              <a:gd name="connsiteY11" fmla="*/ 453843 h 1043706"/>
              <a:gd name="connsiteX12" fmla="*/ 2168802 w 2805018"/>
              <a:gd name="connsiteY12" fmla="*/ 167931 h 1043706"/>
              <a:gd name="connsiteX13" fmla="*/ 2230620 w 2805018"/>
              <a:gd name="connsiteY13" fmla="*/ 477024 h 1043706"/>
              <a:gd name="connsiteX14" fmla="*/ 2217741 w 2805018"/>
              <a:gd name="connsiteY14" fmla="*/ 487328 h 1043706"/>
              <a:gd name="connsiteX15" fmla="*/ 2524258 w 2805018"/>
              <a:gd name="connsiteY15" fmla="*/ 765512 h 1043706"/>
              <a:gd name="connsiteX16" fmla="*/ 2199711 w 2805018"/>
              <a:gd name="connsiteY16" fmla="*/ 502782 h 1043706"/>
              <a:gd name="connsiteX17" fmla="*/ 2191983 w 2805018"/>
              <a:gd name="connsiteY17" fmla="*/ 507934 h 1043706"/>
              <a:gd name="connsiteX18" fmla="*/ 2027134 w 2805018"/>
              <a:gd name="connsiteY18" fmla="*/ 106113 h 1043706"/>
              <a:gd name="connsiteX19" fmla="*/ 2140468 w 2805018"/>
              <a:gd name="connsiteY19" fmla="*/ 528540 h 1043706"/>
              <a:gd name="connsiteX20" fmla="*/ 1929254 w 2805018"/>
              <a:gd name="connsiteY20" fmla="*/ 232326 h 1043706"/>
              <a:gd name="connsiteX21" fmla="*/ 2112134 w 2805018"/>
              <a:gd name="connsiteY21" fmla="*/ 533692 h 1043706"/>
              <a:gd name="connsiteX22" fmla="*/ 2276984 w 2805018"/>
              <a:gd name="connsiteY22" fmla="*/ 863391 h 1043706"/>
              <a:gd name="connsiteX23" fmla="*/ 2070922 w 2805018"/>
              <a:gd name="connsiteY23" fmla="*/ 543995 h 1043706"/>
              <a:gd name="connsiteX24" fmla="*/ 2119862 w 2805018"/>
              <a:gd name="connsiteY24" fmla="*/ 1043695 h 1043706"/>
              <a:gd name="connsiteX25" fmla="*/ 2042588 w 2805018"/>
              <a:gd name="connsiteY25" fmla="*/ 554298 h 1043706"/>
              <a:gd name="connsiteX26" fmla="*/ 1813344 w 2805018"/>
              <a:gd name="connsiteY26" fmla="*/ 376569 h 1043706"/>
              <a:gd name="connsiteX27" fmla="*/ 0 w 2805018"/>
              <a:gd name="connsiteY27" fmla="*/ 49446 h 1043706"/>
              <a:gd name="connsiteX0" fmla="*/ 2805018 w 2805018"/>
              <a:gd name="connsiteY0" fmla="*/ 268386 h 1043706"/>
              <a:gd name="connsiteX1" fmla="*/ 2271833 w 2805018"/>
              <a:gd name="connsiteY1" fmla="*/ 507 h 1043706"/>
              <a:gd name="connsiteX2" fmla="*/ 2302742 w 2805018"/>
              <a:gd name="connsiteY2" fmla="*/ 353387 h 1043706"/>
              <a:gd name="connsiteX3" fmla="*/ 2490774 w 2805018"/>
              <a:gd name="connsiteY3" fmla="*/ 327630 h 1043706"/>
              <a:gd name="connsiteX4" fmla="*/ 2287287 w 2805018"/>
              <a:gd name="connsiteY4" fmla="*/ 368842 h 1043706"/>
              <a:gd name="connsiteX5" fmla="*/ 2694259 w 2805018"/>
              <a:gd name="connsiteY5" fmla="*/ 549146 h 1043706"/>
              <a:gd name="connsiteX6" fmla="*/ 2274408 w 2805018"/>
              <a:gd name="connsiteY6" fmla="*/ 386872 h 1043706"/>
              <a:gd name="connsiteX7" fmla="*/ 2269257 w 2805018"/>
              <a:gd name="connsiteY7" fmla="*/ 402327 h 1043706"/>
              <a:gd name="connsiteX8" fmla="*/ 2506227 w 2805018"/>
              <a:gd name="connsiteY8" fmla="*/ 644450 h 1043706"/>
              <a:gd name="connsiteX9" fmla="*/ 2256378 w 2805018"/>
              <a:gd name="connsiteY9" fmla="*/ 433236 h 1043706"/>
              <a:gd name="connsiteX10" fmla="*/ 2253802 w 2805018"/>
              <a:gd name="connsiteY10" fmla="*/ 443539 h 1043706"/>
              <a:gd name="connsiteX11" fmla="*/ 2248650 w 2805018"/>
              <a:gd name="connsiteY11" fmla="*/ 453843 h 1043706"/>
              <a:gd name="connsiteX12" fmla="*/ 2168802 w 2805018"/>
              <a:gd name="connsiteY12" fmla="*/ 167931 h 1043706"/>
              <a:gd name="connsiteX13" fmla="*/ 2230620 w 2805018"/>
              <a:gd name="connsiteY13" fmla="*/ 477024 h 1043706"/>
              <a:gd name="connsiteX14" fmla="*/ 2217741 w 2805018"/>
              <a:gd name="connsiteY14" fmla="*/ 487328 h 1043706"/>
              <a:gd name="connsiteX15" fmla="*/ 2524258 w 2805018"/>
              <a:gd name="connsiteY15" fmla="*/ 765512 h 1043706"/>
              <a:gd name="connsiteX16" fmla="*/ 2199711 w 2805018"/>
              <a:gd name="connsiteY16" fmla="*/ 502782 h 1043706"/>
              <a:gd name="connsiteX17" fmla="*/ 2191983 w 2805018"/>
              <a:gd name="connsiteY17" fmla="*/ 507934 h 1043706"/>
              <a:gd name="connsiteX18" fmla="*/ 2027134 w 2805018"/>
              <a:gd name="connsiteY18" fmla="*/ 106113 h 1043706"/>
              <a:gd name="connsiteX19" fmla="*/ 2140468 w 2805018"/>
              <a:gd name="connsiteY19" fmla="*/ 528540 h 1043706"/>
              <a:gd name="connsiteX20" fmla="*/ 1929254 w 2805018"/>
              <a:gd name="connsiteY20" fmla="*/ 232326 h 1043706"/>
              <a:gd name="connsiteX21" fmla="*/ 2112134 w 2805018"/>
              <a:gd name="connsiteY21" fmla="*/ 533692 h 1043706"/>
              <a:gd name="connsiteX22" fmla="*/ 2276984 w 2805018"/>
              <a:gd name="connsiteY22" fmla="*/ 863391 h 1043706"/>
              <a:gd name="connsiteX23" fmla="*/ 2070922 w 2805018"/>
              <a:gd name="connsiteY23" fmla="*/ 543995 h 1043706"/>
              <a:gd name="connsiteX24" fmla="*/ 2119862 w 2805018"/>
              <a:gd name="connsiteY24" fmla="*/ 1043695 h 1043706"/>
              <a:gd name="connsiteX25" fmla="*/ 2042588 w 2805018"/>
              <a:gd name="connsiteY25" fmla="*/ 554298 h 1043706"/>
              <a:gd name="connsiteX26" fmla="*/ 203485 w 2805018"/>
              <a:gd name="connsiteY26" fmla="*/ 353387 h 1043706"/>
              <a:gd name="connsiteX27" fmla="*/ 0 w 2805018"/>
              <a:gd name="connsiteY27" fmla="*/ 49446 h 1043706"/>
              <a:gd name="connsiteX0" fmla="*/ 2805018 w 2805018"/>
              <a:gd name="connsiteY0" fmla="*/ 268386 h 1279599"/>
              <a:gd name="connsiteX1" fmla="*/ 2271833 w 2805018"/>
              <a:gd name="connsiteY1" fmla="*/ 507 h 1279599"/>
              <a:gd name="connsiteX2" fmla="*/ 2302742 w 2805018"/>
              <a:gd name="connsiteY2" fmla="*/ 353387 h 1279599"/>
              <a:gd name="connsiteX3" fmla="*/ 2490774 w 2805018"/>
              <a:gd name="connsiteY3" fmla="*/ 327630 h 1279599"/>
              <a:gd name="connsiteX4" fmla="*/ 2287287 w 2805018"/>
              <a:gd name="connsiteY4" fmla="*/ 368842 h 1279599"/>
              <a:gd name="connsiteX5" fmla="*/ 2694259 w 2805018"/>
              <a:gd name="connsiteY5" fmla="*/ 549146 h 1279599"/>
              <a:gd name="connsiteX6" fmla="*/ 2274408 w 2805018"/>
              <a:gd name="connsiteY6" fmla="*/ 386872 h 1279599"/>
              <a:gd name="connsiteX7" fmla="*/ 2269257 w 2805018"/>
              <a:gd name="connsiteY7" fmla="*/ 402327 h 1279599"/>
              <a:gd name="connsiteX8" fmla="*/ 2506227 w 2805018"/>
              <a:gd name="connsiteY8" fmla="*/ 644450 h 1279599"/>
              <a:gd name="connsiteX9" fmla="*/ 2256378 w 2805018"/>
              <a:gd name="connsiteY9" fmla="*/ 433236 h 1279599"/>
              <a:gd name="connsiteX10" fmla="*/ 2253802 w 2805018"/>
              <a:gd name="connsiteY10" fmla="*/ 443539 h 1279599"/>
              <a:gd name="connsiteX11" fmla="*/ 2248650 w 2805018"/>
              <a:gd name="connsiteY11" fmla="*/ 453843 h 1279599"/>
              <a:gd name="connsiteX12" fmla="*/ 2168802 w 2805018"/>
              <a:gd name="connsiteY12" fmla="*/ 167931 h 1279599"/>
              <a:gd name="connsiteX13" fmla="*/ 2230620 w 2805018"/>
              <a:gd name="connsiteY13" fmla="*/ 477024 h 1279599"/>
              <a:gd name="connsiteX14" fmla="*/ 2217741 w 2805018"/>
              <a:gd name="connsiteY14" fmla="*/ 487328 h 1279599"/>
              <a:gd name="connsiteX15" fmla="*/ 2524258 w 2805018"/>
              <a:gd name="connsiteY15" fmla="*/ 765512 h 1279599"/>
              <a:gd name="connsiteX16" fmla="*/ 2199711 w 2805018"/>
              <a:gd name="connsiteY16" fmla="*/ 502782 h 1279599"/>
              <a:gd name="connsiteX17" fmla="*/ 2191983 w 2805018"/>
              <a:gd name="connsiteY17" fmla="*/ 507934 h 1279599"/>
              <a:gd name="connsiteX18" fmla="*/ 2027134 w 2805018"/>
              <a:gd name="connsiteY18" fmla="*/ 106113 h 1279599"/>
              <a:gd name="connsiteX19" fmla="*/ 2140468 w 2805018"/>
              <a:gd name="connsiteY19" fmla="*/ 528540 h 1279599"/>
              <a:gd name="connsiteX20" fmla="*/ 1929254 w 2805018"/>
              <a:gd name="connsiteY20" fmla="*/ 232326 h 1279599"/>
              <a:gd name="connsiteX21" fmla="*/ 2112134 w 2805018"/>
              <a:gd name="connsiteY21" fmla="*/ 533692 h 1279599"/>
              <a:gd name="connsiteX22" fmla="*/ 2276984 w 2805018"/>
              <a:gd name="connsiteY22" fmla="*/ 863391 h 1279599"/>
              <a:gd name="connsiteX23" fmla="*/ 2534561 w 2805018"/>
              <a:gd name="connsiteY23" fmla="*/ 1275515 h 1279599"/>
              <a:gd name="connsiteX24" fmla="*/ 2119862 w 2805018"/>
              <a:gd name="connsiteY24" fmla="*/ 1043695 h 1279599"/>
              <a:gd name="connsiteX25" fmla="*/ 2042588 w 2805018"/>
              <a:gd name="connsiteY25" fmla="*/ 554298 h 1279599"/>
              <a:gd name="connsiteX26" fmla="*/ 203485 w 2805018"/>
              <a:gd name="connsiteY26" fmla="*/ 353387 h 1279599"/>
              <a:gd name="connsiteX27" fmla="*/ 0 w 2805018"/>
              <a:gd name="connsiteY27" fmla="*/ 49446 h 1279599"/>
              <a:gd name="connsiteX0" fmla="*/ 2805018 w 2805018"/>
              <a:gd name="connsiteY0" fmla="*/ 268386 h 1278764"/>
              <a:gd name="connsiteX1" fmla="*/ 2271833 w 2805018"/>
              <a:gd name="connsiteY1" fmla="*/ 507 h 1278764"/>
              <a:gd name="connsiteX2" fmla="*/ 2302742 w 2805018"/>
              <a:gd name="connsiteY2" fmla="*/ 353387 h 1278764"/>
              <a:gd name="connsiteX3" fmla="*/ 2490774 w 2805018"/>
              <a:gd name="connsiteY3" fmla="*/ 327630 h 1278764"/>
              <a:gd name="connsiteX4" fmla="*/ 2287287 w 2805018"/>
              <a:gd name="connsiteY4" fmla="*/ 368842 h 1278764"/>
              <a:gd name="connsiteX5" fmla="*/ 2694259 w 2805018"/>
              <a:gd name="connsiteY5" fmla="*/ 549146 h 1278764"/>
              <a:gd name="connsiteX6" fmla="*/ 2274408 w 2805018"/>
              <a:gd name="connsiteY6" fmla="*/ 386872 h 1278764"/>
              <a:gd name="connsiteX7" fmla="*/ 2269257 w 2805018"/>
              <a:gd name="connsiteY7" fmla="*/ 402327 h 1278764"/>
              <a:gd name="connsiteX8" fmla="*/ 2506227 w 2805018"/>
              <a:gd name="connsiteY8" fmla="*/ 644450 h 1278764"/>
              <a:gd name="connsiteX9" fmla="*/ 2256378 w 2805018"/>
              <a:gd name="connsiteY9" fmla="*/ 433236 h 1278764"/>
              <a:gd name="connsiteX10" fmla="*/ 2253802 w 2805018"/>
              <a:gd name="connsiteY10" fmla="*/ 443539 h 1278764"/>
              <a:gd name="connsiteX11" fmla="*/ 2248650 w 2805018"/>
              <a:gd name="connsiteY11" fmla="*/ 453843 h 1278764"/>
              <a:gd name="connsiteX12" fmla="*/ 2168802 w 2805018"/>
              <a:gd name="connsiteY12" fmla="*/ 167931 h 1278764"/>
              <a:gd name="connsiteX13" fmla="*/ 2230620 w 2805018"/>
              <a:gd name="connsiteY13" fmla="*/ 477024 h 1278764"/>
              <a:gd name="connsiteX14" fmla="*/ 2217741 w 2805018"/>
              <a:gd name="connsiteY14" fmla="*/ 487328 h 1278764"/>
              <a:gd name="connsiteX15" fmla="*/ 2524258 w 2805018"/>
              <a:gd name="connsiteY15" fmla="*/ 765512 h 1278764"/>
              <a:gd name="connsiteX16" fmla="*/ 2199711 w 2805018"/>
              <a:gd name="connsiteY16" fmla="*/ 502782 h 1278764"/>
              <a:gd name="connsiteX17" fmla="*/ 2191983 w 2805018"/>
              <a:gd name="connsiteY17" fmla="*/ 507934 h 1278764"/>
              <a:gd name="connsiteX18" fmla="*/ 2027134 w 2805018"/>
              <a:gd name="connsiteY18" fmla="*/ 106113 h 1278764"/>
              <a:gd name="connsiteX19" fmla="*/ 2140468 w 2805018"/>
              <a:gd name="connsiteY19" fmla="*/ 528540 h 1278764"/>
              <a:gd name="connsiteX20" fmla="*/ 1929254 w 2805018"/>
              <a:gd name="connsiteY20" fmla="*/ 232326 h 1278764"/>
              <a:gd name="connsiteX21" fmla="*/ 2112134 w 2805018"/>
              <a:gd name="connsiteY21" fmla="*/ 533692 h 1278764"/>
              <a:gd name="connsiteX22" fmla="*/ 2276984 w 2805018"/>
              <a:gd name="connsiteY22" fmla="*/ 863391 h 1278764"/>
              <a:gd name="connsiteX23" fmla="*/ 2534561 w 2805018"/>
              <a:gd name="connsiteY23" fmla="*/ 1275515 h 1278764"/>
              <a:gd name="connsiteX24" fmla="*/ 2119862 w 2805018"/>
              <a:gd name="connsiteY24" fmla="*/ 1043695 h 1278764"/>
              <a:gd name="connsiteX25" fmla="*/ 829399 w 2805018"/>
              <a:gd name="connsiteY25" fmla="*/ 822178 h 1278764"/>
              <a:gd name="connsiteX26" fmla="*/ 203485 w 2805018"/>
              <a:gd name="connsiteY26" fmla="*/ 353387 h 1278764"/>
              <a:gd name="connsiteX27" fmla="*/ 0 w 2805018"/>
              <a:gd name="connsiteY27" fmla="*/ 49446 h 1278764"/>
              <a:gd name="connsiteX0" fmla="*/ 2805018 w 2805018"/>
              <a:gd name="connsiteY0" fmla="*/ 268386 h 1278764"/>
              <a:gd name="connsiteX1" fmla="*/ 2271833 w 2805018"/>
              <a:gd name="connsiteY1" fmla="*/ 507 h 1278764"/>
              <a:gd name="connsiteX2" fmla="*/ 2302742 w 2805018"/>
              <a:gd name="connsiteY2" fmla="*/ 353387 h 1278764"/>
              <a:gd name="connsiteX3" fmla="*/ 2490774 w 2805018"/>
              <a:gd name="connsiteY3" fmla="*/ 327630 h 1278764"/>
              <a:gd name="connsiteX4" fmla="*/ 2287287 w 2805018"/>
              <a:gd name="connsiteY4" fmla="*/ 368842 h 1278764"/>
              <a:gd name="connsiteX5" fmla="*/ 2694259 w 2805018"/>
              <a:gd name="connsiteY5" fmla="*/ 549146 h 1278764"/>
              <a:gd name="connsiteX6" fmla="*/ 2274408 w 2805018"/>
              <a:gd name="connsiteY6" fmla="*/ 386872 h 1278764"/>
              <a:gd name="connsiteX7" fmla="*/ 2269257 w 2805018"/>
              <a:gd name="connsiteY7" fmla="*/ 402327 h 1278764"/>
              <a:gd name="connsiteX8" fmla="*/ 2506227 w 2805018"/>
              <a:gd name="connsiteY8" fmla="*/ 644450 h 1278764"/>
              <a:gd name="connsiteX9" fmla="*/ 2256378 w 2805018"/>
              <a:gd name="connsiteY9" fmla="*/ 433236 h 1278764"/>
              <a:gd name="connsiteX10" fmla="*/ 2253802 w 2805018"/>
              <a:gd name="connsiteY10" fmla="*/ 443539 h 1278764"/>
              <a:gd name="connsiteX11" fmla="*/ 2248650 w 2805018"/>
              <a:gd name="connsiteY11" fmla="*/ 453843 h 1278764"/>
              <a:gd name="connsiteX12" fmla="*/ 2168802 w 2805018"/>
              <a:gd name="connsiteY12" fmla="*/ 167931 h 1278764"/>
              <a:gd name="connsiteX13" fmla="*/ 2230620 w 2805018"/>
              <a:gd name="connsiteY13" fmla="*/ 477024 h 1278764"/>
              <a:gd name="connsiteX14" fmla="*/ 2217741 w 2805018"/>
              <a:gd name="connsiteY14" fmla="*/ 487328 h 1278764"/>
              <a:gd name="connsiteX15" fmla="*/ 2524258 w 2805018"/>
              <a:gd name="connsiteY15" fmla="*/ 765512 h 1278764"/>
              <a:gd name="connsiteX16" fmla="*/ 2199711 w 2805018"/>
              <a:gd name="connsiteY16" fmla="*/ 502782 h 1278764"/>
              <a:gd name="connsiteX17" fmla="*/ 2191983 w 2805018"/>
              <a:gd name="connsiteY17" fmla="*/ 507934 h 1278764"/>
              <a:gd name="connsiteX18" fmla="*/ 2027134 w 2805018"/>
              <a:gd name="connsiteY18" fmla="*/ 106113 h 1278764"/>
              <a:gd name="connsiteX19" fmla="*/ 2140468 w 2805018"/>
              <a:gd name="connsiteY19" fmla="*/ 528540 h 1278764"/>
              <a:gd name="connsiteX20" fmla="*/ 1929254 w 2805018"/>
              <a:gd name="connsiteY20" fmla="*/ 232326 h 1278764"/>
              <a:gd name="connsiteX21" fmla="*/ 1205462 w 2805018"/>
              <a:gd name="connsiteY21" fmla="*/ 577480 h 1278764"/>
              <a:gd name="connsiteX22" fmla="*/ 2276984 w 2805018"/>
              <a:gd name="connsiteY22" fmla="*/ 863391 h 1278764"/>
              <a:gd name="connsiteX23" fmla="*/ 2534561 w 2805018"/>
              <a:gd name="connsiteY23" fmla="*/ 1275515 h 1278764"/>
              <a:gd name="connsiteX24" fmla="*/ 2119862 w 2805018"/>
              <a:gd name="connsiteY24" fmla="*/ 1043695 h 1278764"/>
              <a:gd name="connsiteX25" fmla="*/ 829399 w 2805018"/>
              <a:gd name="connsiteY25" fmla="*/ 822178 h 1278764"/>
              <a:gd name="connsiteX26" fmla="*/ 203485 w 2805018"/>
              <a:gd name="connsiteY26" fmla="*/ 353387 h 1278764"/>
              <a:gd name="connsiteX27" fmla="*/ 0 w 2805018"/>
              <a:gd name="connsiteY27" fmla="*/ 49446 h 1278764"/>
              <a:gd name="connsiteX0" fmla="*/ 2805018 w 2805018"/>
              <a:gd name="connsiteY0" fmla="*/ 451740 h 1462118"/>
              <a:gd name="connsiteX1" fmla="*/ 2271833 w 2805018"/>
              <a:gd name="connsiteY1" fmla="*/ 183861 h 1462118"/>
              <a:gd name="connsiteX2" fmla="*/ 2302742 w 2805018"/>
              <a:gd name="connsiteY2" fmla="*/ 536741 h 1462118"/>
              <a:gd name="connsiteX3" fmla="*/ 2490774 w 2805018"/>
              <a:gd name="connsiteY3" fmla="*/ 510984 h 1462118"/>
              <a:gd name="connsiteX4" fmla="*/ 2287287 w 2805018"/>
              <a:gd name="connsiteY4" fmla="*/ 552196 h 1462118"/>
              <a:gd name="connsiteX5" fmla="*/ 2694259 w 2805018"/>
              <a:gd name="connsiteY5" fmla="*/ 732500 h 1462118"/>
              <a:gd name="connsiteX6" fmla="*/ 2274408 w 2805018"/>
              <a:gd name="connsiteY6" fmla="*/ 570226 h 1462118"/>
              <a:gd name="connsiteX7" fmla="*/ 2269257 w 2805018"/>
              <a:gd name="connsiteY7" fmla="*/ 585681 h 1462118"/>
              <a:gd name="connsiteX8" fmla="*/ 2506227 w 2805018"/>
              <a:gd name="connsiteY8" fmla="*/ 827804 h 1462118"/>
              <a:gd name="connsiteX9" fmla="*/ 2256378 w 2805018"/>
              <a:gd name="connsiteY9" fmla="*/ 616590 h 1462118"/>
              <a:gd name="connsiteX10" fmla="*/ 2253802 w 2805018"/>
              <a:gd name="connsiteY10" fmla="*/ 626893 h 1462118"/>
              <a:gd name="connsiteX11" fmla="*/ 2248650 w 2805018"/>
              <a:gd name="connsiteY11" fmla="*/ 637197 h 1462118"/>
              <a:gd name="connsiteX12" fmla="*/ 2168802 w 2805018"/>
              <a:gd name="connsiteY12" fmla="*/ 351285 h 1462118"/>
              <a:gd name="connsiteX13" fmla="*/ 2230620 w 2805018"/>
              <a:gd name="connsiteY13" fmla="*/ 660378 h 1462118"/>
              <a:gd name="connsiteX14" fmla="*/ 2217741 w 2805018"/>
              <a:gd name="connsiteY14" fmla="*/ 670682 h 1462118"/>
              <a:gd name="connsiteX15" fmla="*/ 2524258 w 2805018"/>
              <a:gd name="connsiteY15" fmla="*/ 948866 h 1462118"/>
              <a:gd name="connsiteX16" fmla="*/ 2199711 w 2805018"/>
              <a:gd name="connsiteY16" fmla="*/ 686136 h 1462118"/>
              <a:gd name="connsiteX17" fmla="*/ 2191983 w 2805018"/>
              <a:gd name="connsiteY17" fmla="*/ 691288 h 1462118"/>
              <a:gd name="connsiteX18" fmla="*/ 2027134 w 2805018"/>
              <a:gd name="connsiteY18" fmla="*/ 289467 h 1462118"/>
              <a:gd name="connsiteX19" fmla="*/ 1241522 w 2805018"/>
              <a:gd name="connsiteY19" fmla="*/ 980 h 1462118"/>
              <a:gd name="connsiteX20" fmla="*/ 1929254 w 2805018"/>
              <a:gd name="connsiteY20" fmla="*/ 415680 h 1462118"/>
              <a:gd name="connsiteX21" fmla="*/ 1205462 w 2805018"/>
              <a:gd name="connsiteY21" fmla="*/ 760834 h 1462118"/>
              <a:gd name="connsiteX22" fmla="*/ 2276984 w 2805018"/>
              <a:gd name="connsiteY22" fmla="*/ 1046745 h 1462118"/>
              <a:gd name="connsiteX23" fmla="*/ 2534561 w 2805018"/>
              <a:gd name="connsiteY23" fmla="*/ 1458869 h 1462118"/>
              <a:gd name="connsiteX24" fmla="*/ 2119862 w 2805018"/>
              <a:gd name="connsiteY24" fmla="*/ 1227049 h 1462118"/>
              <a:gd name="connsiteX25" fmla="*/ 829399 w 2805018"/>
              <a:gd name="connsiteY25" fmla="*/ 1005532 h 1462118"/>
              <a:gd name="connsiteX26" fmla="*/ 203485 w 2805018"/>
              <a:gd name="connsiteY26" fmla="*/ 536741 h 1462118"/>
              <a:gd name="connsiteX27" fmla="*/ 0 w 2805018"/>
              <a:gd name="connsiteY27" fmla="*/ 232800 h 1462118"/>
              <a:gd name="connsiteX0" fmla="*/ 2805018 w 2805018"/>
              <a:gd name="connsiteY0" fmla="*/ 450902 h 1461280"/>
              <a:gd name="connsiteX1" fmla="*/ 2271833 w 2805018"/>
              <a:gd name="connsiteY1" fmla="*/ 183023 h 1461280"/>
              <a:gd name="connsiteX2" fmla="*/ 2302742 w 2805018"/>
              <a:gd name="connsiteY2" fmla="*/ 535903 h 1461280"/>
              <a:gd name="connsiteX3" fmla="*/ 2490774 w 2805018"/>
              <a:gd name="connsiteY3" fmla="*/ 510146 h 1461280"/>
              <a:gd name="connsiteX4" fmla="*/ 2287287 w 2805018"/>
              <a:gd name="connsiteY4" fmla="*/ 551358 h 1461280"/>
              <a:gd name="connsiteX5" fmla="*/ 2694259 w 2805018"/>
              <a:gd name="connsiteY5" fmla="*/ 731662 h 1461280"/>
              <a:gd name="connsiteX6" fmla="*/ 2274408 w 2805018"/>
              <a:gd name="connsiteY6" fmla="*/ 569388 h 1461280"/>
              <a:gd name="connsiteX7" fmla="*/ 2269257 w 2805018"/>
              <a:gd name="connsiteY7" fmla="*/ 584843 h 1461280"/>
              <a:gd name="connsiteX8" fmla="*/ 2506227 w 2805018"/>
              <a:gd name="connsiteY8" fmla="*/ 826966 h 1461280"/>
              <a:gd name="connsiteX9" fmla="*/ 2256378 w 2805018"/>
              <a:gd name="connsiteY9" fmla="*/ 615752 h 1461280"/>
              <a:gd name="connsiteX10" fmla="*/ 2253802 w 2805018"/>
              <a:gd name="connsiteY10" fmla="*/ 626055 h 1461280"/>
              <a:gd name="connsiteX11" fmla="*/ 2248650 w 2805018"/>
              <a:gd name="connsiteY11" fmla="*/ 636359 h 1461280"/>
              <a:gd name="connsiteX12" fmla="*/ 2168802 w 2805018"/>
              <a:gd name="connsiteY12" fmla="*/ 350447 h 1461280"/>
              <a:gd name="connsiteX13" fmla="*/ 2230620 w 2805018"/>
              <a:gd name="connsiteY13" fmla="*/ 659540 h 1461280"/>
              <a:gd name="connsiteX14" fmla="*/ 2217741 w 2805018"/>
              <a:gd name="connsiteY14" fmla="*/ 669844 h 1461280"/>
              <a:gd name="connsiteX15" fmla="*/ 2524258 w 2805018"/>
              <a:gd name="connsiteY15" fmla="*/ 948028 h 1461280"/>
              <a:gd name="connsiteX16" fmla="*/ 2199711 w 2805018"/>
              <a:gd name="connsiteY16" fmla="*/ 685298 h 1461280"/>
              <a:gd name="connsiteX17" fmla="*/ 2191983 w 2805018"/>
              <a:gd name="connsiteY17" fmla="*/ 690450 h 1461280"/>
              <a:gd name="connsiteX18" fmla="*/ 2027134 w 2805018"/>
              <a:gd name="connsiteY18" fmla="*/ 288629 h 1461280"/>
              <a:gd name="connsiteX19" fmla="*/ 1241522 w 2805018"/>
              <a:gd name="connsiteY19" fmla="*/ 142 h 1461280"/>
              <a:gd name="connsiteX20" fmla="*/ 1321371 w 2805018"/>
              <a:gd name="connsiteY20" fmla="*/ 334993 h 1461280"/>
              <a:gd name="connsiteX21" fmla="*/ 1205462 w 2805018"/>
              <a:gd name="connsiteY21" fmla="*/ 759996 h 1461280"/>
              <a:gd name="connsiteX22" fmla="*/ 2276984 w 2805018"/>
              <a:gd name="connsiteY22" fmla="*/ 1045907 h 1461280"/>
              <a:gd name="connsiteX23" fmla="*/ 2534561 w 2805018"/>
              <a:gd name="connsiteY23" fmla="*/ 1458031 h 1461280"/>
              <a:gd name="connsiteX24" fmla="*/ 2119862 w 2805018"/>
              <a:gd name="connsiteY24" fmla="*/ 1226211 h 1461280"/>
              <a:gd name="connsiteX25" fmla="*/ 829399 w 2805018"/>
              <a:gd name="connsiteY25" fmla="*/ 1004694 h 1461280"/>
              <a:gd name="connsiteX26" fmla="*/ 203485 w 2805018"/>
              <a:gd name="connsiteY26" fmla="*/ 535903 h 1461280"/>
              <a:gd name="connsiteX27" fmla="*/ 0 w 2805018"/>
              <a:gd name="connsiteY27" fmla="*/ 231962 h 1461280"/>
              <a:gd name="connsiteX0" fmla="*/ 2805018 w 2805018"/>
              <a:gd name="connsiteY0" fmla="*/ 450902 h 1461280"/>
              <a:gd name="connsiteX1" fmla="*/ 2271833 w 2805018"/>
              <a:gd name="connsiteY1" fmla="*/ 183023 h 1461280"/>
              <a:gd name="connsiteX2" fmla="*/ 2302742 w 2805018"/>
              <a:gd name="connsiteY2" fmla="*/ 535903 h 1461280"/>
              <a:gd name="connsiteX3" fmla="*/ 2490774 w 2805018"/>
              <a:gd name="connsiteY3" fmla="*/ 510146 h 1461280"/>
              <a:gd name="connsiteX4" fmla="*/ 2287287 w 2805018"/>
              <a:gd name="connsiteY4" fmla="*/ 551358 h 1461280"/>
              <a:gd name="connsiteX5" fmla="*/ 2694259 w 2805018"/>
              <a:gd name="connsiteY5" fmla="*/ 731662 h 1461280"/>
              <a:gd name="connsiteX6" fmla="*/ 2274408 w 2805018"/>
              <a:gd name="connsiteY6" fmla="*/ 569388 h 1461280"/>
              <a:gd name="connsiteX7" fmla="*/ 2269257 w 2805018"/>
              <a:gd name="connsiteY7" fmla="*/ 584843 h 1461280"/>
              <a:gd name="connsiteX8" fmla="*/ 2506227 w 2805018"/>
              <a:gd name="connsiteY8" fmla="*/ 826966 h 1461280"/>
              <a:gd name="connsiteX9" fmla="*/ 2256378 w 2805018"/>
              <a:gd name="connsiteY9" fmla="*/ 615752 h 1461280"/>
              <a:gd name="connsiteX10" fmla="*/ 2253802 w 2805018"/>
              <a:gd name="connsiteY10" fmla="*/ 626055 h 1461280"/>
              <a:gd name="connsiteX11" fmla="*/ 2248650 w 2805018"/>
              <a:gd name="connsiteY11" fmla="*/ 636359 h 1461280"/>
              <a:gd name="connsiteX12" fmla="*/ 2168802 w 2805018"/>
              <a:gd name="connsiteY12" fmla="*/ 350447 h 1461280"/>
              <a:gd name="connsiteX13" fmla="*/ 2230620 w 2805018"/>
              <a:gd name="connsiteY13" fmla="*/ 659540 h 1461280"/>
              <a:gd name="connsiteX14" fmla="*/ 2217741 w 2805018"/>
              <a:gd name="connsiteY14" fmla="*/ 669844 h 1461280"/>
              <a:gd name="connsiteX15" fmla="*/ 2524258 w 2805018"/>
              <a:gd name="connsiteY15" fmla="*/ 948028 h 1461280"/>
              <a:gd name="connsiteX16" fmla="*/ 2199711 w 2805018"/>
              <a:gd name="connsiteY16" fmla="*/ 685298 h 1461280"/>
              <a:gd name="connsiteX17" fmla="*/ 1524858 w 2805018"/>
              <a:gd name="connsiteY17" fmla="*/ 404539 h 1461280"/>
              <a:gd name="connsiteX18" fmla="*/ 2027134 w 2805018"/>
              <a:gd name="connsiteY18" fmla="*/ 288629 h 1461280"/>
              <a:gd name="connsiteX19" fmla="*/ 1241522 w 2805018"/>
              <a:gd name="connsiteY19" fmla="*/ 142 h 1461280"/>
              <a:gd name="connsiteX20" fmla="*/ 1321371 w 2805018"/>
              <a:gd name="connsiteY20" fmla="*/ 334993 h 1461280"/>
              <a:gd name="connsiteX21" fmla="*/ 1205462 w 2805018"/>
              <a:gd name="connsiteY21" fmla="*/ 759996 h 1461280"/>
              <a:gd name="connsiteX22" fmla="*/ 2276984 w 2805018"/>
              <a:gd name="connsiteY22" fmla="*/ 1045907 h 1461280"/>
              <a:gd name="connsiteX23" fmla="*/ 2534561 w 2805018"/>
              <a:gd name="connsiteY23" fmla="*/ 1458031 h 1461280"/>
              <a:gd name="connsiteX24" fmla="*/ 2119862 w 2805018"/>
              <a:gd name="connsiteY24" fmla="*/ 1226211 h 1461280"/>
              <a:gd name="connsiteX25" fmla="*/ 829399 w 2805018"/>
              <a:gd name="connsiteY25" fmla="*/ 1004694 h 1461280"/>
              <a:gd name="connsiteX26" fmla="*/ 203485 w 2805018"/>
              <a:gd name="connsiteY26" fmla="*/ 535903 h 1461280"/>
              <a:gd name="connsiteX27" fmla="*/ 0 w 2805018"/>
              <a:gd name="connsiteY27" fmla="*/ 231962 h 1461280"/>
              <a:gd name="connsiteX0" fmla="*/ 2805018 w 2805018"/>
              <a:gd name="connsiteY0" fmla="*/ 450902 h 1461280"/>
              <a:gd name="connsiteX1" fmla="*/ 2271833 w 2805018"/>
              <a:gd name="connsiteY1" fmla="*/ 183023 h 1461280"/>
              <a:gd name="connsiteX2" fmla="*/ 2302742 w 2805018"/>
              <a:gd name="connsiteY2" fmla="*/ 535903 h 1461280"/>
              <a:gd name="connsiteX3" fmla="*/ 2490774 w 2805018"/>
              <a:gd name="connsiteY3" fmla="*/ 510146 h 1461280"/>
              <a:gd name="connsiteX4" fmla="*/ 2287287 w 2805018"/>
              <a:gd name="connsiteY4" fmla="*/ 551358 h 1461280"/>
              <a:gd name="connsiteX5" fmla="*/ 2694259 w 2805018"/>
              <a:gd name="connsiteY5" fmla="*/ 731662 h 1461280"/>
              <a:gd name="connsiteX6" fmla="*/ 2274408 w 2805018"/>
              <a:gd name="connsiteY6" fmla="*/ 569388 h 1461280"/>
              <a:gd name="connsiteX7" fmla="*/ 2269257 w 2805018"/>
              <a:gd name="connsiteY7" fmla="*/ 584843 h 1461280"/>
              <a:gd name="connsiteX8" fmla="*/ 2506227 w 2805018"/>
              <a:gd name="connsiteY8" fmla="*/ 826966 h 1461280"/>
              <a:gd name="connsiteX9" fmla="*/ 2256378 w 2805018"/>
              <a:gd name="connsiteY9" fmla="*/ 615752 h 1461280"/>
              <a:gd name="connsiteX10" fmla="*/ 2253802 w 2805018"/>
              <a:gd name="connsiteY10" fmla="*/ 626055 h 1461280"/>
              <a:gd name="connsiteX11" fmla="*/ 2248650 w 2805018"/>
              <a:gd name="connsiteY11" fmla="*/ 636359 h 1461280"/>
              <a:gd name="connsiteX12" fmla="*/ 2168802 w 2805018"/>
              <a:gd name="connsiteY12" fmla="*/ 350447 h 1461280"/>
              <a:gd name="connsiteX13" fmla="*/ 2230620 w 2805018"/>
              <a:gd name="connsiteY13" fmla="*/ 659540 h 1461280"/>
              <a:gd name="connsiteX14" fmla="*/ 2217741 w 2805018"/>
              <a:gd name="connsiteY14" fmla="*/ 669844 h 1461280"/>
              <a:gd name="connsiteX15" fmla="*/ 2524258 w 2805018"/>
              <a:gd name="connsiteY15" fmla="*/ 948028 h 1461280"/>
              <a:gd name="connsiteX16" fmla="*/ 1944709 w 2805018"/>
              <a:gd name="connsiteY16" fmla="*/ 796057 h 1461280"/>
              <a:gd name="connsiteX17" fmla="*/ 1524858 w 2805018"/>
              <a:gd name="connsiteY17" fmla="*/ 404539 h 1461280"/>
              <a:gd name="connsiteX18" fmla="*/ 2027134 w 2805018"/>
              <a:gd name="connsiteY18" fmla="*/ 288629 h 1461280"/>
              <a:gd name="connsiteX19" fmla="*/ 1241522 w 2805018"/>
              <a:gd name="connsiteY19" fmla="*/ 142 h 1461280"/>
              <a:gd name="connsiteX20" fmla="*/ 1321371 w 2805018"/>
              <a:gd name="connsiteY20" fmla="*/ 334993 h 1461280"/>
              <a:gd name="connsiteX21" fmla="*/ 1205462 w 2805018"/>
              <a:gd name="connsiteY21" fmla="*/ 759996 h 1461280"/>
              <a:gd name="connsiteX22" fmla="*/ 2276984 w 2805018"/>
              <a:gd name="connsiteY22" fmla="*/ 1045907 h 1461280"/>
              <a:gd name="connsiteX23" fmla="*/ 2534561 w 2805018"/>
              <a:gd name="connsiteY23" fmla="*/ 1458031 h 1461280"/>
              <a:gd name="connsiteX24" fmla="*/ 2119862 w 2805018"/>
              <a:gd name="connsiteY24" fmla="*/ 1226211 h 1461280"/>
              <a:gd name="connsiteX25" fmla="*/ 829399 w 2805018"/>
              <a:gd name="connsiteY25" fmla="*/ 1004694 h 1461280"/>
              <a:gd name="connsiteX26" fmla="*/ 203485 w 2805018"/>
              <a:gd name="connsiteY26" fmla="*/ 535903 h 1461280"/>
              <a:gd name="connsiteX27" fmla="*/ 0 w 2805018"/>
              <a:gd name="connsiteY27" fmla="*/ 231962 h 1461280"/>
              <a:gd name="connsiteX0" fmla="*/ 2887443 w 2887443"/>
              <a:gd name="connsiteY0" fmla="*/ 0 h 1659473"/>
              <a:gd name="connsiteX1" fmla="*/ 2271833 w 2887443"/>
              <a:gd name="connsiteY1" fmla="*/ 381216 h 1659473"/>
              <a:gd name="connsiteX2" fmla="*/ 2302742 w 2887443"/>
              <a:gd name="connsiteY2" fmla="*/ 734096 h 1659473"/>
              <a:gd name="connsiteX3" fmla="*/ 2490774 w 2887443"/>
              <a:gd name="connsiteY3" fmla="*/ 708339 h 1659473"/>
              <a:gd name="connsiteX4" fmla="*/ 2287287 w 2887443"/>
              <a:gd name="connsiteY4" fmla="*/ 749551 h 1659473"/>
              <a:gd name="connsiteX5" fmla="*/ 2694259 w 2887443"/>
              <a:gd name="connsiteY5" fmla="*/ 929855 h 1659473"/>
              <a:gd name="connsiteX6" fmla="*/ 2274408 w 2887443"/>
              <a:gd name="connsiteY6" fmla="*/ 767581 h 1659473"/>
              <a:gd name="connsiteX7" fmla="*/ 2269257 w 2887443"/>
              <a:gd name="connsiteY7" fmla="*/ 783036 h 1659473"/>
              <a:gd name="connsiteX8" fmla="*/ 2506227 w 2887443"/>
              <a:gd name="connsiteY8" fmla="*/ 1025159 h 1659473"/>
              <a:gd name="connsiteX9" fmla="*/ 2256378 w 2887443"/>
              <a:gd name="connsiteY9" fmla="*/ 813945 h 1659473"/>
              <a:gd name="connsiteX10" fmla="*/ 2253802 w 2887443"/>
              <a:gd name="connsiteY10" fmla="*/ 824248 h 1659473"/>
              <a:gd name="connsiteX11" fmla="*/ 2248650 w 2887443"/>
              <a:gd name="connsiteY11" fmla="*/ 834552 h 1659473"/>
              <a:gd name="connsiteX12" fmla="*/ 2168802 w 2887443"/>
              <a:gd name="connsiteY12" fmla="*/ 548640 h 1659473"/>
              <a:gd name="connsiteX13" fmla="*/ 2230620 w 2887443"/>
              <a:gd name="connsiteY13" fmla="*/ 857733 h 1659473"/>
              <a:gd name="connsiteX14" fmla="*/ 2217741 w 2887443"/>
              <a:gd name="connsiteY14" fmla="*/ 868037 h 1659473"/>
              <a:gd name="connsiteX15" fmla="*/ 2524258 w 2887443"/>
              <a:gd name="connsiteY15" fmla="*/ 1146221 h 1659473"/>
              <a:gd name="connsiteX16" fmla="*/ 1944709 w 2887443"/>
              <a:gd name="connsiteY16" fmla="*/ 994250 h 1659473"/>
              <a:gd name="connsiteX17" fmla="*/ 1524858 w 2887443"/>
              <a:gd name="connsiteY17" fmla="*/ 602732 h 1659473"/>
              <a:gd name="connsiteX18" fmla="*/ 2027134 w 2887443"/>
              <a:gd name="connsiteY18" fmla="*/ 486822 h 1659473"/>
              <a:gd name="connsiteX19" fmla="*/ 1241522 w 2887443"/>
              <a:gd name="connsiteY19" fmla="*/ 198335 h 1659473"/>
              <a:gd name="connsiteX20" fmla="*/ 1321371 w 2887443"/>
              <a:gd name="connsiteY20" fmla="*/ 533186 h 1659473"/>
              <a:gd name="connsiteX21" fmla="*/ 1205462 w 2887443"/>
              <a:gd name="connsiteY21" fmla="*/ 958189 h 1659473"/>
              <a:gd name="connsiteX22" fmla="*/ 2276984 w 2887443"/>
              <a:gd name="connsiteY22" fmla="*/ 1244100 h 1659473"/>
              <a:gd name="connsiteX23" fmla="*/ 2534561 w 2887443"/>
              <a:gd name="connsiteY23" fmla="*/ 1656224 h 1659473"/>
              <a:gd name="connsiteX24" fmla="*/ 2119862 w 2887443"/>
              <a:gd name="connsiteY24" fmla="*/ 1424404 h 1659473"/>
              <a:gd name="connsiteX25" fmla="*/ 829399 w 2887443"/>
              <a:gd name="connsiteY25" fmla="*/ 1202887 h 1659473"/>
              <a:gd name="connsiteX26" fmla="*/ 203485 w 2887443"/>
              <a:gd name="connsiteY26" fmla="*/ 734096 h 1659473"/>
              <a:gd name="connsiteX27" fmla="*/ 0 w 2887443"/>
              <a:gd name="connsiteY27" fmla="*/ 430155 h 1659473"/>
              <a:gd name="connsiteX0" fmla="*/ 2887443 w 3306858"/>
              <a:gd name="connsiteY0" fmla="*/ 0 h 1659473"/>
              <a:gd name="connsiteX1" fmla="*/ 3294415 w 3306858"/>
              <a:gd name="connsiteY1" fmla="*/ 386367 h 1659473"/>
              <a:gd name="connsiteX2" fmla="*/ 2302742 w 3306858"/>
              <a:gd name="connsiteY2" fmla="*/ 734096 h 1659473"/>
              <a:gd name="connsiteX3" fmla="*/ 2490774 w 3306858"/>
              <a:gd name="connsiteY3" fmla="*/ 708339 h 1659473"/>
              <a:gd name="connsiteX4" fmla="*/ 2287287 w 3306858"/>
              <a:gd name="connsiteY4" fmla="*/ 749551 h 1659473"/>
              <a:gd name="connsiteX5" fmla="*/ 2694259 w 3306858"/>
              <a:gd name="connsiteY5" fmla="*/ 929855 h 1659473"/>
              <a:gd name="connsiteX6" fmla="*/ 2274408 w 3306858"/>
              <a:gd name="connsiteY6" fmla="*/ 767581 h 1659473"/>
              <a:gd name="connsiteX7" fmla="*/ 2269257 w 3306858"/>
              <a:gd name="connsiteY7" fmla="*/ 783036 h 1659473"/>
              <a:gd name="connsiteX8" fmla="*/ 2506227 w 3306858"/>
              <a:gd name="connsiteY8" fmla="*/ 1025159 h 1659473"/>
              <a:gd name="connsiteX9" fmla="*/ 2256378 w 3306858"/>
              <a:gd name="connsiteY9" fmla="*/ 813945 h 1659473"/>
              <a:gd name="connsiteX10" fmla="*/ 2253802 w 3306858"/>
              <a:gd name="connsiteY10" fmla="*/ 824248 h 1659473"/>
              <a:gd name="connsiteX11" fmla="*/ 2248650 w 3306858"/>
              <a:gd name="connsiteY11" fmla="*/ 834552 h 1659473"/>
              <a:gd name="connsiteX12" fmla="*/ 2168802 w 3306858"/>
              <a:gd name="connsiteY12" fmla="*/ 548640 h 1659473"/>
              <a:gd name="connsiteX13" fmla="*/ 2230620 w 3306858"/>
              <a:gd name="connsiteY13" fmla="*/ 857733 h 1659473"/>
              <a:gd name="connsiteX14" fmla="*/ 2217741 w 3306858"/>
              <a:gd name="connsiteY14" fmla="*/ 868037 h 1659473"/>
              <a:gd name="connsiteX15" fmla="*/ 2524258 w 3306858"/>
              <a:gd name="connsiteY15" fmla="*/ 1146221 h 1659473"/>
              <a:gd name="connsiteX16" fmla="*/ 1944709 w 3306858"/>
              <a:gd name="connsiteY16" fmla="*/ 994250 h 1659473"/>
              <a:gd name="connsiteX17" fmla="*/ 1524858 w 3306858"/>
              <a:gd name="connsiteY17" fmla="*/ 602732 h 1659473"/>
              <a:gd name="connsiteX18" fmla="*/ 2027134 w 3306858"/>
              <a:gd name="connsiteY18" fmla="*/ 486822 h 1659473"/>
              <a:gd name="connsiteX19" fmla="*/ 1241522 w 3306858"/>
              <a:gd name="connsiteY19" fmla="*/ 198335 h 1659473"/>
              <a:gd name="connsiteX20" fmla="*/ 1321371 w 3306858"/>
              <a:gd name="connsiteY20" fmla="*/ 533186 h 1659473"/>
              <a:gd name="connsiteX21" fmla="*/ 1205462 w 3306858"/>
              <a:gd name="connsiteY21" fmla="*/ 958189 h 1659473"/>
              <a:gd name="connsiteX22" fmla="*/ 2276984 w 3306858"/>
              <a:gd name="connsiteY22" fmla="*/ 1244100 h 1659473"/>
              <a:gd name="connsiteX23" fmla="*/ 2534561 w 3306858"/>
              <a:gd name="connsiteY23" fmla="*/ 1656224 h 1659473"/>
              <a:gd name="connsiteX24" fmla="*/ 2119862 w 3306858"/>
              <a:gd name="connsiteY24" fmla="*/ 1424404 h 1659473"/>
              <a:gd name="connsiteX25" fmla="*/ 829399 w 3306858"/>
              <a:gd name="connsiteY25" fmla="*/ 1202887 h 1659473"/>
              <a:gd name="connsiteX26" fmla="*/ 203485 w 3306858"/>
              <a:gd name="connsiteY26" fmla="*/ 734096 h 1659473"/>
              <a:gd name="connsiteX27" fmla="*/ 0 w 3306858"/>
              <a:gd name="connsiteY27" fmla="*/ 430155 h 1659473"/>
              <a:gd name="connsiteX0" fmla="*/ 2887443 w 3306858"/>
              <a:gd name="connsiteY0" fmla="*/ 0 h 1659473"/>
              <a:gd name="connsiteX1" fmla="*/ 3294415 w 3306858"/>
              <a:gd name="connsiteY1" fmla="*/ 386367 h 1659473"/>
              <a:gd name="connsiteX2" fmla="*/ 2302742 w 3306858"/>
              <a:gd name="connsiteY2" fmla="*/ 734096 h 1659473"/>
              <a:gd name="connsiteX3" fmla="*/ 2256379 w 3306858"/>
              <a:gd name="connsiteY3" fmla="*/ 319397 h 1659473"/>
              <a:gd name="connsiteX4" fmla="*/ 2287287 w 3306858"/>
              <a:gd name="connsiteY4" fmla="*/ 749551 h 1659473"/>
              <a:gd name="connsiteX5" fmla="*/ 2694259 w 3306858"/>
              <a:gd name="connsiteY5" fmla="*/ 929855 h 1659473"/>
              <a:gd name="connsiteX6" fmla="*/ 2274408 w 3306858"/>
              <a:gd name="connsiteY6" fmla="*/ 767581 h 1659473"/>
              <a:gd name="connsiteX7" fmla="*/ 2269257 w 3306858"/>
              <a:gd name="connsiteY7" fmla="*/ 783036 h 1659473"/>
              <a:gd name="connsiteX8" fmla="*/ 2506227 w 3306858"/>
              <a:gd name="connsiteY8" fmla="*/ 1025159 h 1659473"/>
              <a:gd name="connsiteX9" fmla="*/ 2256378 w 3306858"/>
              <a:gd name="connsiteY9" fmla="*/ 813945 h 1659473"/>
              <a:gd name="connsiteX10" fmla="*/ 2253802 w 3306858"/>
              <a:gd name="connsiteY10" fmla="*/ 824248 h 1659473"/>
              <a:gd name="connsiteX11" fmla="*/ 2248650 w 3306858"/>
              <a:gd name="connsiteY11" fmla="*/ 834552 h 1659473"/>
              <a:gd name="connsiteX12" fmla="*/ 2168802 w 3306858"/>
              <a:gd name="connsiteY12" fmla="*/ 548640 h 1659473"/>
              <a:gd name="connsiteX13" fmla="*/ 2230620 w 3306858"/>
              <a:gd name="connsiteY13" fmla="*/ 857733 h 1659473"/>
              <a:gd name="connsiteX14" fmla="*/ 2217741 w 3306858"/>
              <a:gd name="connsiteY14" fmla="*/ 868037 h 1659473"/>
              <a:gd name="connsiteX15" fmla="*/ 2524258 w 3306858"/>
              <a:gd name="connsiteY15" fmla="*/ 1146221 h 1659473"/>
              <a:gd name="connsiteX16" fmla="*/ 1944709 w 3306858"/>
              <a:gd name="connsiteY16" fmla="*/ 994250 h 1659473"/>
              <a:gd name="connsiteX17" fmla="*/ 1524858 w 3306858"/>
              <a:gd name="connsiteY17" fmla="*/ 602732 h 1659473"/>
              <a:gd name="connsiteX18" fmla="*/ 2027134 w 3306858"/>
              <a:gd name="connsiteY18" fmla="*/ 486822 h 1659473"/>
              <a:gd name="connsiteX19" fmla="*/ 1241522 w 3306858"/>
              <a:gd name="connsiteY19" fmla="*/ 198335 h 1659473"/>
              <a:gd name="connsiteX20" fmla="*/ 1321371 w 3306858"/>
              <a:gd name="connsiteY20" fmla="*/ 533186 h 1659473"/>
              <a:gd name="connsiteX21" fmla="*/ 1205462 w 3306858"/>
              <a:gd name="connsiteY21" fmla="*/ 958189 h 1659473"/>
              <a:gd name="connsiteX22" fmla="*/ 2276984 w 3306858"/>
              <a:gd name="connsiteY22" fmla="*/ 1244100 h 1659473"/>
              <a:gd name="connsiteX23" fmla="*/ 2534561 w 3306858"/>
              <a:gd name="connsiteY23" fmla="*/ 1656224 h 1659473"/>
              <a:gd name="connsiteX24" fmla="*/ 2119862 w 3306858"/>
              <a:gd name="connsiteY24" fmla="*/ 1424404 h 1659473"/>
              <a:gd name="connsiteX25" fmla="*/ 829399 w 3306858"/>
              <a:gd name="connsiteY25" fmla="*/ 1202887 h 1659473"/>
              <a:gd name="connsiteX26" fmla="*/ 203485 w 3306858"/>
              <a:gd name="connsiteY26" fmla="*/ 734096 h 1659473"/>
              <a:gd name="connsiteX27" fmla="*/ 0 w 3306858"/>
              <a:gd name="connsiteY27" fmla="*/ 430155 h 1659473"/>
              <a:gd name="connsiteX0" fmla="*/ 2887443 w 3297341"/>
              <a:gd name="connsiteY0" fmla="*/ 0 h 1659473"/>
              <a:gd name="connsiteX1" fmla="*/ 3294415 w 3297341"/>
              <a:gd name="connsiteY1" fmla="*/ 386367 h 1659473"/>
              <a:gd name="connsiteX2" fmla="*/ 2627290 w 3297341"/>
              <a:gd name="connsiteY2" fmla="*/ 18030 h 1659473"/>
              <a:gd name="connsiteX3" fmla="*/ 2256379 w 3297341"/>
              <a:gd name="connsiteY3" fmla="*/ 319397 h 1659473"/>
              <a:gd name="connsiteX4" fmla="*/ 2287287 w 3297341"/>
              <a:gd name="connsiteY4" fmla="*/ 749551 h 1659473"/>
              <a:gd name="connsiteX5" fmla="*/ 2694259 w 3297341"/>
              <a:gd name="connsiteY5" fmla="*/ 929855 h 1659473"/>
              <a:gd name="connsiteX6" fmla="*/ 2274408 w 3297341"/>
              <a:gd name="connsiteY6" fmla="*/ 767581 h 1659473"/>
              <a:gd name="connsiteX7" fmla="*/ 2269257 w 3297341"/>
              <a:gd name="connsiteY7" fmla="*/ 783036 h 1659473"/>
              <a:gd name="connsiteX8" fmla="*/ 2506227 w 3297341"/>
              <a:gd name="connsiteY8" fmla="*/ 1025159 h 1659473"/>
              <a:gd name="connsiteX9" fmla="*/ 2256378 w 3297341"/>
              <a:gd name="connsiteY9" fmla="*/ 813945 h 1659473"/>
              <a:gd name="connsiteX10" fmla="*/ 2253802 w 3297341"/>
              <a:gd name="connsiteY10" fmla="*/ 824248 h 1659473"/>
              <a:gd name="connsiteX11" fmla="*/ 2248650 w 3297341"/>
              <a:gd name="connsiteY11" fmla="*/ 834552 h 1659473"/>
              <a:gd name="connsiteX12" fmla="*/ 2168802 w 3297341"/>
              <a:gd name="connsiteY12" fmla="*/ 548640 h 1659473"/>
              <a:gd name="connsiteX13" fmla="*/ 2230620 w 3297341"/>
              <a:gd name="connsiteY13" fmla="*/ 857733 h 1659473"/>
              <a:gd name="connsiteX14" fmla="*/ 2217741 w 3297341"/>
              <a:gd name="connsiteY14" fmla="*/ 868037 h 1659473"/>
              <a:gd name="connsiteX15" fmla="*/ 2524258 w 3297341"/>
              <a:gd name="connsiteY15" fmla="*/ 1146221 h 1659473"/>
              <a:gd name="connsiteX16" fmla="*/ 1944709 w 3297341"/>
              <a:gd name="connsiteY16" fmla="*/ 994250 h 1659473"/>
              <a:gd name="connsiteX17" fmla="*/ 1524858 w 3297341"/>
              <a:gd name="connsiteY17" fmla="*/ 602732 h 1659473"/>
              <a:gd name="connsiteX18" fmla="*/ 2027134 w 3297341"/>
              <a:gd name="connsiteY18" fmla="*/ 486822 h 1659473"/>
              <a:gd name="connsiteX19" fmla="*/ 1241522 w 3297341"/>
              <a:gd name="connsiteY19" fmla="*/ 198335 h 1659473"/>
              <a:gd name="connsiteX20" fmla="*/ 1321371 w 3297341"/>
              <a:gd name="connsiteY20" fmla="*/ 533186 h 1659473"/>
              <a:gd name="connsiteX21" fmla="*/ 1205462 w 3297341"/>
              <a:gd name="connsiteY21" fmla="*/ 958189 h 1659473"/>
              <a:gd name="connsiteX22" fmla="*/ 2276984 w 3297341"/>
              <a:gd name="connsiteY22" fmla="*/ 1244100 h 1659473"/>
              <a:gd name="connsiteX23" fmla="*/ 2534561 w 3297341"/>
              <a:gd name="connsiteY23" fmla="*/ 1656224 h 1659473"/>
              <a:gd name="connsiteX24" fmla="*/ 2119862 w 3297341"/>
              <a:gd name="connsiteY24" fmla="*/ 1424404 h 1659473"/>
              <a:gd name="connsiteX25" fmla="*/ 829399 w 3297341"/>
              <a:gd name="connsiteY25" fmla="*/ 1202887 h 1659473"/>
              <a:gd name="connsiteX26" fmla="*/ 203485 w 3297341"/>
              <a:gd name="connsiteY26" fmla="*/ 734096 h 1659473"/>
              <a:gd name="connsiteX27" fmla="*/ 0 w 3297341"/>
              <a:gd name="connsiteY27" fmla="*/ 430155 h 1659473"/>
              <a:gd name="connsiteX0" fmla="*/ 2887443 w 3297341"/>
              <a:gd name="connsiteY0" fmla="*/ 0 h 1659473"/>
              <a:gd name="connsiteX1" fmla="*/ 3294415 w 3297341"/>
              <a:gd name="connsiteY1" fmla="*/ 386367 h 1659473"/>
              <a:gd name="connsiteX2" fmla="*/ 2627290 w 3297341"/>
              <a:gd name="connsiteY2" fmla="*/ 18030 h 1659473"/>
              <a:gd name="connsiteX3" fmla="*/ 2256379 w 3297341"/>
              <a:gd name="connsiteY3" fmla="*/ 319397 h 1659473"/>
              <a:gd name="connsiteX4" fmla="*/ 2864261 w 3297341"/>
              <a:gd name="connsiteY4" fmla="*/ 262729 h 1659473"/>
              <a:gd name="connsiteX5" fmla="*/ 2694259 w 3297341"/>
              <a:gd name="connsiteY5" fmla="*/ 929855 h 1659473"/>
              <a:gd name="connsiteX6" fmla="*/ 2274408 w 3297341"/>
              <a:gd name="connsiteY6" fmla="*/ 767581 h 1659473"/>
              <a:gd name="connsiteX7" fmla="*/ 2269257 w 3297341"/>
              <a:gd name="connsiteY7" fmla="*/ 783036 h 1659473"/>
              <a:gd name="connsiteX8" fmla="*/ 2506227 w 3297341"/>
              <a:gd name="connsiteY8" fmla="*/ 1025159 h 1659473"/>
              <a:gd name="connsiteX9" fmla="*/ 2256378 w 3297341"/>
              <a:gd name="connsiteY9" fmla="*/ 813945 h 1659473"/>
              <a:gd name="connsiteX10" fmla="*/ 2253802 w 3297341"/>
              <a:gd name="connsiteY10" fmla="*/ 824248 h 1659473"/>
              <a:gd name="connsiteX11" fmla="*/ 2248650 w 3297341"/>
              <a:gd name="connsiteY11" fmla="*/ 834552 h 1659473"/>
              <a:gd name="connsiteX12" fmla="*/ 2168802 w 3297341"/>
              <a:gd name="connsiteY12" fmla="*/ 548640 h 1659473"/>
              <a:gd name="connsiteX13" fmla="*/ 2230620 w 3297341"/>
              <a:gd name="connsiteY13" fmla="*/ 857733 h 1659473"/>
              <a:gd name="connsiteX14" fmla="*/ 2217741 w 3297341"/>
              <a:gd name="connsiteY14" fmla="*/ 868037 h 1659473"/>
              <a:gd name="connsiteX15" fmla="*/ 2524258 w 3297341"/>
              <a:gd name="connsiteY15" fmla="*/ 1146221 h 1659473"/>
              <a:gd name="connsiteX16" fmla="*/ 1944709 w 3297341"/>
              <a:gd name="connsiteY16" fmla="*/ 994250 h 1659473"/>
              <a:gd name="connsiteX17" fmla="*/ 1524858 w 3297341"/>
              <a:gd name="connsiteY17" fmla="*/ 602732 h 1659473"/>
              <a:gd name="connsiteX18" fmla="*/ 2027134 w 3297341"/>
              <a:gd name="connsiteY18" fmla="*/ 486822 h 1659473"/>
              <a:gd name="connsiteX19" fmla="*/ 1241522 w 3297341"/>
              <a:gd name="connsiteY19" fmla="*/ 198335 h 1659473"/>
              <a:gd name="connsiteX20" fmla="*/ 1321371 w 3297341"/>
              <a:gd name="connsiteY20" fmla="*/ 533186 h 1659473"/>
              <a:gd name="connsiteX21" fmla="*/ 1205462 w 3297341"/>
              <a:gd name="connsiteY21" fmla="*/ 958189 h 1659473"/>
              <a:gd name="connsiteX22" fmla="*/ 2276984 w 3297341"/>
              <a:gd name="connsiteY22" fmla="*/ 1244100 h 1659473"/>
              <a:gd name="connsiteX23" fmla="*/ 2534561 w 3297341"/>
              <a:gd name="connsiteY23" fmla="*/ 1656224 h 1659473"/>
              <a:gd name="connsiteX24" fmla="*/ 2119862 w 3297341"/>
              <a:gd name="connsiteY24" fmla="*/ 1424404 h 1659473"/>
              <a:gd name="connsiteX25" fmla="*/ 829399 w 3297341"/>
              <a:gd name="connsiteY25" fmla="*/ 1202887 h 1659473"/>
              <a:gd name="connsiteX26" fmla="*/ 203485 w 3297341"/>
              <a:gd name="connsiteY26" fmla="*/ 734096 h 1659473"/>
              <a:gd name="connsiteX27" fmla="*/ 0 w 3297341"/>
              <a:gd name="connsiteY27" fmla="*/ 430155 h 165947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2694259 w 3297341"/>
              <a:gd name="connsiteY5" fmla="*/ 966945 h 1696563"/>
              <a:gd name="connsiteX6" fmla="*/ 2274408 w 3297341"/>
              <a:gd name="connsiteY6" fmla="*/ 804671 h 1696563"/>
              <a:gd name="connsiteX7" fmla="*/ 2269257 w 3297341"/>
              <a:gd name="connsiteY7" fmla="*/ 820126 h 1696563"/>
              <a:gd name="connsiteX8" fmla="*/ 2506227 w 3297341"/>
              <a:gd name="connsiteY8" fmla="*/ 106224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2248650 w 3297341"/>
              <a:gd name="connsiteY11" fmla="*/ 871642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2694259 w 3297341"/>
              <a:gd name="connsiteY5" fmla="*/ 966945 h 1696563"/>
              <a:gd name="connsiteX6" fmla="*/ 2632441 w 3297341"/>
              <a:gd name="connsiteY6" fmla="*/ 261182 h 1696563"/>
              <a:gd name="connsiteX7" fmla="*/ 2269257 w 3297341"/>
              <a:gd name="connsiteY7" fmla="*/ 820126 h 1696563"/>
              <a:gd name="connsiteX8" fmla="*/ 2506227 w 3297341"/>
              <a:gd name="connsiteY8" fmla="*/ 106224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2248650 w 3297341"/>
              <a:gd name="connsiteY11" fmla="*/ 871642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269257 w 3297341"/>
              <a:gd name="connsiteY7" fmla="*/ 820126 h 1696563"/>
              <a:gd name="connsiteX8" fmla="*/ 2506227 w 3297341"/>
              <a:gd name="connsiteY8" fmla="*/ 106224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2248650 w 3297341"/>
              <a:gd name="connsiteY11" fmla="*/ 871642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2506227 w 3297341"/>
              <a:gd name="connsiteY8" fmla="*/ 106224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2248650 w 3297341"/>
              <a:gd name="connsiteY11" fmla="*/ 871642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2248650 w 3297341"/>
              <a:gd name="connsiteY11" fmla="*/ 871642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256378 w 3297341"/>
              <a:gd name="connsiteY9" fmla="*/ 851035 h 1696563"/>
              <a:gd name="connsiteX10" fmla="*/ 2253802 w 3297341"/>
              <a:gd name="connsiteY10" fmla="*/ 861338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256378 w 3297341"/>
              <a:gd name="connsiteY9" fmla="*/ 851035 h 1696563"/>
              <a:gd name="connsiteX10" fmla="*/ 2287287 w 3297341"/>
              <a:gd name="connsiteY10" fmla="*/ 341032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539713 w 3297341"/>
              <a:gd name="connsiteY9" fmla="*/ 642397 h 1696563"/>
              <a:gd name="connsiteX10" fmla="*/ 2287287 w 3297341"/>
              <a:gd name="connsiteY10" fmla="*/ 341032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539713 w 3297341"/>
              <a:gd name="connsiteY9" fmla="*/ 642397 h 1696563"/>
              <a:gd name="connsiteX10" fmla="*/ 2176529 w 3297341"/>
              <a:gd name="connsiteY10" fmla="*/ 374517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230620 w 3297341"/>
              <a:gd name="connsiteY13" fmla="*/ 894823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539713 w 3297341"/>
              <a:gd name="connsiteY9" fmla="*/ 642397 h 1696563"/>
              <a:gd name="connsiteX10" fmla="*/ 2176529 w 3297341"/>
              <a:gd name="connsiteY10" fmla="*/ 374517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944110 w 3297341"/>
              <a:gd name="connsiteY13" fmla="*/ 905127 h 1696563"/>
              <a:gd name="connsiteX14" fmla="*/ 2217741 w 3297341"/>
              <a:gd name="connsiteY14" fmla="*/ 905127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2887443 w 3297341"/>
              <a:gd name="connsiteY0" fmla="*/ 37090 h 1696563"/>
              <a:gd name="connsiteX1" fmla="*/ 3294415 w 3297341"/>
              <a:gd name="connsiteY1" fmla="*/ 423457 h 1696563"/>
              <a:gd name="connsiteX2" fmla="*/ 2627290 w 3297341"/>
              <a:gd name="connsiteY2" fmla="*/ 55120 h 1696563"/>
              <a:gd name="connsiteX3" fmla="*/ 2189409 w 3297341"/>
              <a:gd name="connsiteY3" fmla="*/ 26788 h 1696563"/>
              <a:gd name="connsiteX4" fmla="*/ 2864261 w 3297341"/>
              <a:gd name="connsiteY4" fmla="*/ 299819 h 1696563"/>
              <a:gd name="connsiteX5" fmla="*/ 3119262 w 3297341"/>
              <a:gd name="connsiteY5" fmla="*/ 717095 h 1696563"/>
              <a:gd name="connsiteX6" fmla="*/ 2632441 w 3297341"/>
              <a:gd name="connsiteY6" fmla="*/ 261182 h 1696563"/>
              <a:gd name="connsiteX7" fmla="*/ 2181680 w 3297341"/>
              <a:gd name="connsiteY7" fmla="*/ 214819 h 1696563"/>
              <a:gd name="connsiteX8" fmla="*/ 3003351 w 3297341"/>
              <a:gd name="connsiteY8" fmla="*/ 714519 h 1696563"/>
              <a:gd name="connsiteX9" fmla="*/ 2539713 w 3297341"/>
              <a:gd name="connsiteY9" fmla="*/ 642397 h 1696563"/>
              <a:gd name="connsiteX10" fmla="*/ 2176529 w 3297341"/>
              <a:gd name="connsiteY10" fmla="*/ 374517 h 1696563"/>
              <a:gd name="connsiteX11" fmla="*/ 1934405 w 3297341"/>
              <a:gd name="connsiteY11" fmla="*/ 807248 h 1696563"/>
              <a:gd name="connsiteX12" fmla="*/ 2168802 w 3297341"/>
              <a:gd name="connsiteY12" fmla="*/ 585730 h 1696563"/>
              <a:gd name="connsiteX13" fmla="*/ 2944110 w 3297341"/>
              <a:gd name="connsiteY13" fmla="*/ 905127 h 1696563"/>
              <a:gd name="connsiteX14" fmla="*/ 2902897 w 3297341"/>
              <a:gd name="connsiteY14" fmla="*/ 1451191 h 1696563"/>
              <a:gd name="connsiteX15" fmla="*/ 2524258 w 3297341"/>
              <a:gd name="connsiteY15" fmla="*/ 1183311 h 1696563"/>
              <a:gd name="connsiteX16" fmla="*/ 1944709 w 3297341"/>
              <a:gd name="connsiteY16" fmla="*/ 1031340 h 1696563"/>
              <a:gd name="connsiteX17" fmla="*/ 1524858 w 3297341"/>
              <a:gd name="connsiteY17" fmla="*/ 639822 h 1696563"/>
              <a:gd name="connsiteX18" fmla="*/ 2027134 w 3297341"/>
              <a:gd name="connsiteY18" fmla="*/ 523912 h 1696563"/>
              <a:gd name="connsiteX19" fmla="*/ 1241522 w 3297341"/>
              <a:gd name="connsiteY19" fmla="*/ 235425 h 1696563"/>
              <a:gd name="connsiteX20" fmla="*/ 1321371 w 3297341"/>
              <a:gd name="connsiteY20" fmla="*/ 570276 h 1696563"/>
              <a:gd name="connsiteX21" fmla="*/ 1205462 w 3297341"/>
              <a:gd name="connsiteY21" fmla="*/ 995279 h 1696563"/>
              <a:gd name="connsiteX22" fmla="*/ 2276984 w 3297341"/>
              <a:gd name="connsiteY22" fmla="*/ 1281190 h 1696563"/>
              <a:gd name="connsiteX23" fmla="*/ 2534561 w 3297341"/>
              <a:gd name="connsiteY23" fmla="*/ 1693314 h 1696563"/>
              <a:gd name="connsiteX24" fmla="*/ 2119862 w 3297341"/>
              <a:gd name="connsiteY24" fmla="*/ 1461494 h 1696563"/>
              <a:gd name="connsiteX25" fmla="*/ 829399 w 3297341"/>
              <a:gd name="connsiteY25" fmla="*/ 1239977 h 1696563"/>
              <a:gd name="connsiteX26" fmla="*/ 203485 w 3297341"/>
              <a:gd name="connsiteY26" fmla="*/ 771186 h 1696563"/>
              <a:gd name="connsiteX27" fmla="*/ 0 w 3297341"/>
              <a:gd name="connsiteY27" fmla="*/ 467245 h 1696563"/>
              <a:gd name="connsiteX0" fmla="*/ 3281537 w 3691435"/>
              <a:gd name="connsiteY0" fmla="*/ 37090 h 1696563"/>
              <a:gd name="connsiteX1" fmla="*/ 3688509 w 3691435"/>
              <a:gd name="connsiteY1" fmla="*/ 423457 h 1696563"/>
              <a:gd name="connsiteX2" fmla="*/ 3021384 w 3691435"/>
              <a:gd name="connsiteY2" fmla="*/ 55120 h 1696563"/>
              <a:gd name="connsiteX3" fmla="*/ 2583503 w 3691435"/>
              <a:gd name="connsiteY3" fmla="*/ 26788 h 1696563"/>
              <a:gd name="connsiteX4" fmla="*/ 3258355 w 3691435"/>
              <a:gd name="connsiteY4" fmla="*/ 299819 h 1696563"/>
              <a:gd name="connsiteX5" fmla="*/ 3513356 w 3691435"/>
              <a:gd name="connsiteY5" fmla="*/ 717095 h 1696563"/>
              <a:gd name="connsiteX6" fmla="*/ 3026535 w 3691435"/>
              <a:gd name="connsiteY6" fmla="*/ 261182 h 1696563"/>
              <a:gd name="connsiteX7" fmla="*/ 2575774 w 3691435"/>
              <a:gd name="connsiteY7" fmla="*/ 214819 h 1696563"/>
              <a:gd name="connsiteX8" fmla="*/ 3397445 w 3691435"/>
              <a:gd name="connsiteY8" fmla="*/ 714519 h 1696563"/>
              <a:gd name="connsiteX9" fmla="*/ 2933807 w 3691435"/>
              <a:gd name="connsiteY9" fmla="*/ 642397 h 1696563"/>
              <a:gd name="connsiteX10" fmla="*/ 2570623 w 3691435"/>
              <a:gd name="connsiteY10" fmla="*/ 374517 h 1696563"/>
              <a:gd name="connsiteX11" fmla="*/ 2328499 w 3691435"/>
              <a:gd name="connsiteY11" fmla="*/ 807248 h 1696563"/>
              <a:gd name="connsiteX12" fmla="*/ 2562896 w 3691435"/>
              <a:gd name="connsiteY12" fmla="*/ 585730 h 1696563"/>
              <a:gd name="connsiteX13" fmla="*/ 3338204 w 3691435"/>
              <a:gd name="connsiteY13" fmla="*/ 905127 h 1696563"/>
              <a:gd name="connsiteX14" fmla="*/ 3296991 w 3691435"/>
              <a:gd name="connsiteY14" fmla="*/ 1451191 h 1696563"/>
              <a:gd name="connsiteX15" fmla="*/ 2918352 w 3691435"/>
              <a:gd name="connsiteY15" fmla="*/ 1183311 h 1696563"/>
              <a:gd name="connsiteX16" fmla="*/ 2338803 w 3691435"/>
              <a:gd name="connsiteY16" fmla="*/ 1031340 h 1696563"/>
              <a:gd name="connsiteX17" fmla="*/ 1918952 w 3691435"/>
              <a:gd name="connsiteY17" fmla="*/ 639822 h 1696563"/>
              <a:gd name="connsiteX18" fmla="*/ 2421228 w 3691435"/>
              <a:gd name="connsiteY18" fmla="*/ 523912 h 1696563"/>
              <a:gd name="connsiteX19" fmla="*/ 1635616 w 3691435"/>
              <a:gd name="connsiteY19" fmla="*/ 235425 h 1696563"/>
              <a:gd name="connsiteX20" fmla="*/ 1715465 w 3691435"/>
              <a:gd name="connsiteY20" fmla="*/ 570276 h 1696563"/>
              <a:gd name="connsiteX21" fmla="*/ 1599556 w 3691435"/>
              <a:gd name="connsiteY21" fmla="*/ 995279 h 1696563"/>
              <a:gd name="connsiteX22" fmla="*/ 2671078 w 3691435"/>
              <a:gd name="connsiteY22" fmla="*/ 1281190 h 1696563"/>
              <a:gd name="connsiteX23" fmla="*/ 2928655 w 3691435"/>
              <a:gd name="connsiteY23" fmla="*/ 1693314 h 1696563"/>
              <a:gd name="connsiteX24" fmla="*/ 2513956 w 3691435"/>
              <a:gd name="connsiteY24" fmla="*/ 1461494 h 1696563"/>
              <a:gd name="connsiteX25" fmla="*/ 1223493 w 3691435"/>
              <a:gd name="connsiteY25" fmla="*/ 1239977 h 1696563"/>
              <a:gd name="connsiteX26" fmla="*/ 597579 w 3691435"/>
              <a:gd name="connsiteY26" fmla="*/ 771186 h 1696563"/>
              <a:gd name="connsiteX27" fmla="*/ 0 w 3691435"/>
              <a:gd name="connsiteY27" fmla="*/ 155576 h 1696563"/>
              <a:gd name="connsiteX0" fmla="*/ 3281537 w 3691435"/>
              <a:gd name="connsiteY0" fmla="*/ 37090 h 1747525"/>
              <a:gd name="connsiteX1" fmla="*/ 3688509 w 3691435"/>
              <a:gd name="connsiteY1" fmla="*/ 423457 h 1747525"/>
              <a:gd name="connsiteX2" fmla="*/ 3021384 w 3691435"/>
              <a:gd name="connsiteY2" fmla="*/ 55120 h 1747525"/>
              <a:gd name="connsiteX3" fmla="*/ 2583503 w 3691435"/>
              <a:gd name="connsiteY3" fmla="*/ 26788 h 1747525"/>
              <a:gd name="connsiteX4" fmla="*/ 3258355 w 3691435"/>
              <a:gd name="connsiteY4" fmla="*/ 299819 h 1747525"/>
              <a:gd name="connsiteX5" fmla="*/ 3513356 w 3691435"/>
              <a:gd name="connsiteY5" fmla="*/ 717095 h 1747525"/>
              <a:gd name="connsiteX6" fmla="*/ 3026535 w 3691435"/>
              <a:gd name="connsiteY6" fmla="*/ 261182 h 1747525"/>
              <a:gd name="connsiteX7" fmla="*/ 2575774 w 3691435"/>
              <a:gd name="connsiteY7" fmla="*/ 214819 h 1747525"/>
              <a:gd name="connsiteX8" fmla="*/ 3397445 w 3691435"/>
              <a:gd name="connsiteY8" fmla="*/ 714519 h 1747525"/>
              <a:gd name="connsiteX9" fmla="*/ 2933807 w 3691435"/>
              <a:gd name="connsiteY9" fmla="*/ 642397 h 1747525"/>
              <a:gd name="connsiteX10" fmla="*/ 2570623 w 3691435"/>
              <a:gd name="connsiteY10" fmla="*/ 374517 h 1747525"/>
              <a:gd name="connsiteX11" fmla="*/ 2328499 w 3691435"/>
              <a:gd name="connsiteY11" fmla="*/ 807248 h 1747525"/>
              <a:gd name="connsiteX12" fmla="*/ 2562896 w 3691435"/>
              <a:gd name="connsiteY12" fmla="*/ 585730 h 1747525"/>
              <a:gd name="connsiteX13" fmla="*/ 3338204 w 3691435"/>
              <a:gd name="connsiteY13" fmla="*/ 905127 h 1747525"/>
              <a:gd name="connsiteX14" fmla="*/ 3296991 w 3691435"/>
              <a:gd name="connsiteY14" fmla="*/ 1451191 h 1747525"/>
              <a:gd name="connsiteX15" fmla="*/ 2918352 w 3691435"/>
              <a:gd name="connsiteY15" fmla="*/ 1183311 h 1747525"/>
              <a:gd name="connsiteX16" fmla="*/ 2338803 w 3691435"/>
              <a:gd name="connsiteY16" fmla="*/ 1031340 h 1747525"/>
              <a:gd name="connsiteX17" fmla="*/ 1918952 w 3691435"/>
              <a:gd name="connsiteY17" fmla="*/ 639822 h 1747525"/>
              <a:gd name="connsiteX18" fmla="*/ 2421228 w 3691435"/>
              <a:gd name="connsiteY18" fmla="*/ 523912 h 1747525"/>
              <a:gd name="connsiteX19" fmla="*/ 1635616 w 3691435"/>
              <a:gd name="connsiteY19" fmla="*/ 235425 h 1747525"/>
              <a:gd name="connsiteX20" fmla="*/ 1715465 w 3691435"/>
              <a:gd name="connsiteY20" fmla="*/ 570276 h 1747525"/>
              <a:gd name="connsiteX21" fmla="*/ 1599556 w 3691435"/>
              <a:gd name="connsiteY21" fmla="*/ 995279 h 1747525"/>
              <a:gd name="connsiteX22" fmla="*/ 2671078 w 3691435"/>
              <a:gd name="connsiteY22" fmla="*/ 1281190 h 1747525"/>
              <a:gd name="connsiteX23" fmla="*/ 3392295 w 3691435"/>
              <a:gd name="connsiteY23" fmla="*/ 1744829 h 1747525"/>
              <a:gd name="connsiteX24" fmla="*/ 2513956 w 3691435"/>
              <a:gd name="connsiteY24" fmla="*/ 1461494 h 1747525"/>
              <a:gd name="connsiteX25" fmla="*/ 1223493 w 3691435"/>
              <a:gd name="connsiteY25" fmla="*/ 1239977 h 1747525"/>
              <a:gd name="connsiteX26" fmla="*/ 597579 w 3691435"/>
              <a:gd name="connsiteY26" fmla="*/ 771186 h 1747525"/>
              <a:gd name="connsiteX27" fmla="*/ 0 w 3691435"/>
              <a:gd name="connsiteY27" fmla="*/ 155576 h 1747525"/>
              <a:gd name="connsiteX0" fmla="*/ 3281537 w 3691435"/>
              <a:gd name="connsiteY0" fmla="*/ 37090 h 1747525"/>
              <a:gd name="connsiteX1" fmla="*/ 3688509 w 3691435"/>
              <a:gd name="connsiteY1" fmla="*/ 423457 h 1747525"/>
              <a:gd name="connsiteX2" fmla="*/ 3021384 w 3691435"/>
              <a:gd name="connsiteY2" fmla="*/ 55120 h 1747525"/>
              <a:gd name="connsiteX3" fmla="*/ 2583503 w 3691435"/>
              <a:gd name="connsiteY3" fmla="*/ 26788 h 1747525"/>
              <a:gd name="connsiteX4" fmla="*/ 3258355 w 3691435"/>
              <a:gd name="connsiteY4" fmla="*/ 299819 h 1747525"/>
              <a:gd name="connsiteX5" fmla="*/ 3513356 w 3691435"/>
              <a:gd name="connsiteY5" fmla="*/ 717095 h 1747525"/>
              <a:gd name="connsiteX6" fmla="*/ 3026535 w 3691435"/>
              <a:gd name="connsiteY6" fmla="*/ 261182 h 1747525"/>
              <a:gd name="connsiteX7" fmla="*/ 2575774 w 3691435"/>
              <a:gd name="connsiteY7" fmla="*/ 214819 h 1747525"/>
              <a:gd name="connsiteX8" fmla="*/ 3397445 w 3691435"/>
              <a:gd name="connsiteY8" fmla="*/ 714519 h 1747525"/>
              <a:gd name="connsiteX9" fmla="*/ 2933807 w 3691435"/>
              <a:gd name="connsiteY9" fmla="*/ 642397 h 1747525"/>
              <a:gd name="connsiteX10" fmla="*/ 2570623 w 3691435"/>
              <a:gd name="connsiteY10" fmla="*/ 374517 h 1747525"/>
              <a:gd name="connsiteX11" fmla="*/ 2328499 w 3691435"/>
              <a:gd name="connsiteY11" fmla="*/ 807248 h 1747525"/>
              <a:gd name="connsiteX12" fmla="*/ 2562896 w 3691435"/>
              <a:gd name="connsiteY12" fmla="*/ 585730 h 1747525"/>
              <a:gd name="connsiteX13" fmla="*/ 3338204 w 3691435"/>
              <a:gd name="connsiteY13" fmla="*/ 905127 h 1747525"/>
              <a:gd name="connsiteX14" fmla="*/ 3296991 w 3691435"/>
              <a:gd name="connsiteY14" fmla="*/ 1451191 h 1747525"/>
              <a:gd name="connsiteX15" fmla="*/ 2918352 w 3691435"/>
              <a:gd name="connsiteY15" fmla="*/ 1183311 h 1747525"/>
              <a:gd name="connsiteX16" fmla="*/ 2338803 w 3691435"/>
              <a:gd name="connsiteY16" fmla="*/ 1031340 h 1747525"/>
              <a:gd name="connsiteX17" fmla="*/ 1918952 w 3691435"/>
              <a:gd name="connsiteY17" fmla="*/ 639822 h 1747525"/>
              <a:gd name="connsiteX18" fmla="*/ 1833951 w 3691435"/>
              <a:gd name="connsiteY18" fmla="*/ 173607 h 1747525"/>
              <a:gd name="connsiteX19" fmla="*/ 1635616 w 3691435"/>
              <a:gd name="connsiteY19" fmla="*/ 235425 h 1747525"/>
              <a:gd name="connsiteX20" fmla="*/ 1715465 w 3691435"/>
              <a:gd name="connsiteY20" fmla="*/ 570276 h 1747525"/>
              <a:gd name="connsiteX21" fmla="*/ 1599556 w 3691435"/>
              <a:gd name="connsiteY21" fmla="*/ 995279 h 1747525"/>
              <a:gd name="connsiteX22" fmla="*/ 2671078 w 3691435"/>
              <a:gd name="connsiteY22" fmla="*/ 1281190 h 1747525"/>
              <a:gd name="connsiteX23" fmla="*/ 3392295 w 3691435"/>
              <a:gd name="connsiteY23" fmla="*/ 1744829 h 1747525"/>
              <a:gd name="connsiteX24" fmla="*/ 2513956 w 3691435"/>
              <a:gd name="connsiteY24" fmla="*/ 1461494 h 1747525"/>
              <a:gd name="connsiteX25" fmla="*/ 1223493 w 3691435"/>
              <a:gd name="connsiteY25" fmla="*/ 1239977 h 1747525"/>
              <a:gd name="connsiteX26" fmla="*/ 597579 w 3691435"/>
              <a:gd name="connsiteY26" fmla="*/ 771186 h 1747525"/>
              <a:gd name="connsiteX27" fmla="*/ 0 w 3691435"/>
              <a:gd name="connsiteY27" fmla="*/ 155576 h 1747525"/>
              <a:gd name="connsiteX0" fmla="*/ 3281537 w 3691435"/>
              <a:gd name="connsiteY0" fmla="*/ 37090 h 1747525"/>
              <a:gd name="connsiteX1" fmla="*/ 3688509 w 3691435"/>
              <a:gd name="connsiteY1" fmla="*/ 423457 h 1747525"/>
              <a:gd name="connsiteX2" fmla="*/ 3021384 w 3691435"/>
              <a:gd name="connsiteY2" fmla="*/ 55120 h 1747525"/>
              <a:gd name="connsiteX3" fmla="*/ 2583503 w 3691435"/>
              <a:gd name="connsiteY3" fmla="*/ 26788 h 1747525"/>
              <a:gd name="connsiteX4" fmla="*/ 3258355 w 3691435"/>
              <a:gd name="connsiteY4" fmla="*/ 299819 h 1747525"/>
              <a:gd name="connsiteX5" fmla="*/ 3513356 w 3691435"/>
              <a:gd name="connsiteY5" fmla="*/ 717095 h 1747525"/>
              <a:gd name="connsiteX6" fmla="*/ 3026535 w 3691435"/>
              <a:gd name="connsiteY6" fmla="*/ 261182 h 1747525"/>
              <a:gd name="connsiteX7" fmla="*/ 2575774 w 3691435"/>
              <a:gd name="connsiteY7" fmla="*/ 214819 h 1747525"/>
              <a:gd name="connsiteX8" fmla="*/ 3397445 w 3691435"/>
              <a:gd name="connsiteY8" fmla="*/ 714519 h 1747525"/>
              <a:gd name="connsiteX9" fmla="*/ 2933807 w 3691435"/>
              <a:gd name="connsiteY9" fmla="*/ 642397 h 1747525"/>
              <a:gd name="connsiteX10" fmla="*/ 2570623 w 3691435"/>
              <a:gd name="connsiteY10" fmla="*/ 374517 h 1747525"/>
              <a:gd name="connsiteX11" fmla="*/ 2328499 w 3691435"/>
              <a:gd name="connsiteY11" fmla="*/ 807248 h 1747525"/>
              <a:gd name="connsiteX12" fmla="*/ 2562896 w 3691435"/>
              <a:gd name="connsiteY12" fmla="*/ 585730 h 1747525"/>
              <a:gd name="connsiteX13" fmla="*/ 3338204 w 3691435"/>
              <a:gd name="connsiteY13" fmla="*/ 905127 h 1747525"/>
              <a:gd name="connsiteX14" fmla="*/ 3296991 w 3691435"/>
              <a:gd name="connsiteY14" fmla="*/ 1451191 h 1747525"/>
              <a:gd name="connsiteX15" fmla="*/ 2918352 w 3691435"/>
              <a:gd name="connsiteY15" fmla="*/ 1183311 h 1747525"/>
              <a:gd name="connsiteX16" fmla="*/ 2338803 w 3691435"/>
              <a:gd name="connsiteY16" fmla="*/ 1031340 h 1747525"/>
              <a:gd name="connsiteX17" fmla="*/ 1918952 w 3691435"/>
              <a:gd name="connsiteY17" fmla="*/ 639822 h 1747525"/>
              <a:gd name="connsiteX18" fmla="*/ 1833951 w 3691435"/>
              <a:gd name="connsiteY18" fmla="*/ 173607 h 1747525"/>
              <a:gd name="connsiteX19" fmla="*/ 1635616 w 3691435"/>
              <a:gd name="connsiteY19" fmla="*/ 235425 h 1747525"/>
              <a:gd name="connsiteX20" fmla="*/ 1223492 w 3691435"/>
              <a:gd name="connsiteY20" fmla="*/ 467245 h 1747525"/>
              <a:gd name="connsiteX21" fmla="*/ 1599556 w 3691435"/>
              <a:gd name="connsiteY21" fmla="*/ 995279 h 1747525"/>
              <a:gd name="connsiteX22" fmla="*/ 2671078 w 3691435"/>
              <a:gd name="connsiteY22" fmla="*/ 1281190 h 1747525"/>
              <a:gd name="connsiteX23" fmla="*/ 3392295 w 3691435"/>
              <a:gd name="connsiteY23" fmla="*/ 1744829 h 1747525"/>
              <a:gd name="connsiteX24" fmla="*/ 2513956 w 3691435"/>
              <a:gd name="connsiteY24" fmla="*/ 1461494 h 1747525"/>
              <a:gd name="connsiteX25" fmla="*/ 1223493 w 3691435"/>
              <a:gd name="connsiteY25" fmla="*/ 1239977 h 1747525"/>
              <a:gd name="connsiteX26" fmla="*/ 597579 w 3691435"/>
              <a:gd name="connsiteY26" fmla="*/ 771186 h 1747525"/>
              <a:gd name="connsiteX27" fmla="*/ 0 w 3691435"/>
              <a:gd name="connsiteY27" fmla="*/ 155576 h 1747525"/>
              <a:gd name="connsiteX0" fmla="*/ 3281537 w 3691435"/>
              <a:gd name="connsiteY0" fmla="*/ 37090 h 1747525"/>
              <a:gd name="connsiteX1" fmla="*/ 3688509 w 3691435"/>
              <a:gd name="connsiteY1" fmla="*/ 423457 h 1747525"/>
              <a:gd name="connsiteX2" fmla="*/ 3021384 w 3691435"/>
              <a:gd name="connsiteY2" fmla="*/ 55120 h 1747525"/>
              <a:gd name="connsiteX3" fmla="*/ 2583503 w 3691435"/>
              <a:gd name="connsiteY3" fmla="*/ 26788 h 1747525"/>
              <a:gd name="connsiteX4" fmla="*/ 3258355 w 3691435"/>
              <a:gd name="connsiteY4" fmla="*/ 299819 h 1747525"/>
              <a:gd name="connsiteX5" fmla="*/ 3513356 w 3691435"/>
              <a:gd name="connsiteY5" fmla="*/ 717095 h 1747525"/>
              <a:gd name="connsiteX6" fmla="*/ 3026535 w 3691435"/>
              <a:gd name="connsiteY6" fmla="*/ 261182 h 1747525"/>
              <a:gd name="connsiteX7" fmla="*/ 2575774 w 3691435"/>
              <a:gd name="connsiteY7" fmla="*/ 214819 h 1747525"/>
              <a:gd name="connsiteX8" fmla="*/ 3397445 w 3691435"/>
              <a:gd name="connsiteY8" fmla="*/ 714519 h 1747525"/>
              <a:gd name="connsiteX9" fmla="*/ 2933807 w 3691435"/>
              <a:gd name="connsiteY9" fmla="*/ 642397 h 1747525"/>
              <a:gd name="connsiteX10" fmla="*/ 2570623 w 3691435"/>
              <a:gd name="connsiteY10" fmla="*/ 374517 h 1747525"/>
              <a:gd name="connsiteX11" fmla="*/ 2328499 w 3691435"/>
              <a:gd name="connsiteY11" fmla="*/ 807248 h 1747525"/>
              <a:gd name="connsiteX12" fmla="*/ 2562896 w 3691435"/>
              <a:gd name="connsiteY12" fmla="*/ 585730 h 1747525"/>
              <a:gd name="connsiteX13" fmla="*/ 3338204 w 3691435"/>
              <a:gd name="connsiteY13" fmla="*/ 905127 h 1747525"/>
              <a:gd name="connsiteX14" fmla="*/ 3296991 w 3691435"/>
              <a:gd name="connsiteY14" fmla="*/ 1451191 h 1747525"/>
              <a:gd name="connsiteX15" fmla="*/ 2918352 w 3691435"/>
              <a:gd name="connsiteY15" fmla="*/ 1183311 h 1747525"/>
              <a:gd name="connsiteX16" fmla="*/ 2338803 w 3691435"/>
              <a:gd name="connsiteY16" fmla="*/ 1031340 h 1747525"/>
              <a:gd name="connsiteX17" fmla="*/ 2083802 w 3691435"/>
              <a:gd name="connsiteY17" fmla="*/ 614064 h 1747525"/>
              <a:gd name="connsiteX18" fmla="*/ 1833951 w 3691435"/>
              <a:gd name="connsiteY18" fmla="*/ 173607 h 1747525"/>
              <a:gd name="connsiteX19" fmla="*/ 1635616 w 3691435"/>
              <a:gd name="connsiteY19" fmla="*/ 235425 h 1747525"/>
              <a:gd name="connsiteX20" fmla="*/ 1223492 w 3691435"/>
              <a:gd name="connsiteY20" fmla="*/ 467245 h 1747525"/>
              <a:gd name="connsiteX21" fmla="*/ 1599556 w 3691435"/>
              <a:gd name="connsiteY21" fmla="*/ 995279 h 1747525"/>
              <a:gd name="connsiteX22" fmla="*/ 2671078 w 3691435"/>
              <a:gd name="connsiteY22" fmla="*/ 1281190 h 1747525"/>
              <a:gd name="connsiteX23" fmla="*/ 3392295 w 3691435"/>
              <a:gd name="connsiteY23" fmla="*/ 1744829 h 1747525"/>
              <a:gd name="connsiteX24" fmla="*/ 2513956 w 3691435"/>
              <a:gd name="connsiteY24" fmla="*/ 1461494 h 1747525"/>
              <a:gd name="connsiteX25" fmla="*/ 1223493 w 3691435"/>
              <a:gd name="connsiteY25" fmla="*/ 1239977 h 1747525"/>
              <a:gd name="connsiteX26" fmla="*/ 597579 w 3691435"/>
              <a:gd name="connsiteY26" fmla="*/ 771186 h 1747525"/>
              <a:gd name="connsiteX27" fmla="*/ 0 w 3691435"/>
              <a:gd name="connsiteY27" fmla="*/ 155576 h 1747525"/>
              <a:gd name="connsiteX0" fmla="*/ 3281537 w 3691435"/>
              <a:gd name="connsiteY0" fmla="*/ 37090 h 1747525"/>
              <a:gd name="connsiteX1" fmla="*/ 3688509 w 3691435"/>
              <a:gd name="connsiteY1" fmla="*/ 423457 h 1747525"/>
              <a:gd name="connsiteX2" fmla="*/ 3021384 w 3691435"/>
              <a:gd name="connsiteY2" fmla="*/ 55120 h 1747525"/>
              <a:gd name="connsiteX3" fmla="*/ 2583503 w 3691435"/>
              <a:gd name="connsiteY3" fmla="*/ 26788 h 1747525"/>
              <a:gd name="connsiteX4" fmla="*/ 3258355 w 3691435"/>
              <a:gd name="connsiteY4" fmla="*/ 299819 h 1747525"/>
              <a:gd name="connsiteX5" fmla="*/ 3513356 w 3691435"/>
              <a:gd name="connsiteY5" fmla="*/ 717095 h 1747525"/>
              <a:gd name="connsiteX6" fmla="*/ 3026535 w 3691435"/>
              <a:gd name="connsiteY6" fmla="*/ 261182 h 1747525"/>
              <a:gd name="connsiteX7" fmla="*/ 2575774 w 3691435"/>
              <a:gd name="connsiteY7" fmla="*/ 214819 h 1747525"/>
              <a:gd name="connsiteX8" fmla="*/ 3397445 w 3691435"/>
              <a:gd name="connsiteY8" fmla="*/ 714519 h 1747525"/>
              <a:gd name="connsiteX9" fmla="*/ 2933807 w 3691435"/>
              <a:gd name="connsiteY9" fmla="*/ 642397 h 1747525"/>
              <a:gd name="connsiteX10" fmla="*/ 2570623 w 3691435"/>
              <a:gd name="connsiteY10" fmla="*/ 374517 h 1747525"/>
              <a:gd name="connsiteX11" fmla="*/ 2328499 w 3691435"/>
              <a:gd name="connsiteY11" fmla="*/ 807248 h 1747525"/>
              <a:gd name="connsiteX12" fmla="*/ 2622139 w 3691435"/>
              <a:gd name="connsiteY12" fmla="*/ 835580 h 1747525"/>
              <a:gd name="connsiteX13" fmla="*/ 3338204 w 3691435"/>
              <a:gd name="connsiteY13" fmla="*/ 905127 h 1747525"/>
              <a:gd name="connsiteX14" fmla="*/ 3296991 w 3691435"/>
              <a:gd name="connsiteY14" fmla="*/ 1451191 h 1747525"/>
              <a:gd name="connsiteX15" fmla="*/ 2918352 w 3691435"/>
              <a:gd name="connsiteY15" fmla="*/ 1183311 h 1747525"/>
              <a:gd name="connsiteX16" fmla="*/ 2338803 w 3691435"/>
              <a:gd name="connsiteY16" fmla="*/ 1031340 h 1747525"/>
              <a:gd name="connsiteX17" fmla="*/ 2083802 w 3691435"/>
              <a:gd name="connsiteY17" fmla="*/ 614064 h 1747525"/>
              <a:gd name="connsiteX18" fmla="*/ 1833951 w 3691435"/>
              <a:gd name="connsiteY18" fmla="*/ 173607 h 1747525"/>
              <a:gd name="connsiteX19" fmla="*/ 1635616 w 3691435"/>
              <a:gd name="connsiteY19" fmla="*/ 235425 h 1747525"/>
              <a:gd name="connsiteX20" fmla="*/ 1223492 w 3691435"/>
              <a:gd name="connsiteY20" fmla="*/ 467245 h 1747525"/>
              <a:gd name="connsiteX21" fmla="*/ 1599556 w 3691435"/>
              <a:gd name="connsiteY21" fmla="*/ 995279 h 1747525"/>
              <a:gd name="connsiteX22" fmla="*/ 2671078 w 3691435"/>
              <a:gd name="connsiteY22" fmla="*/ 1281190 h 1747525"/>
              <a:gd name="connsiteX23" fmla="*/ 3392295 w 3691435"/>
              <a:gd name="connsiteY23" fmla="*/ 1744829 h 1747525"/>
              <a:gd name="connsiteX24" fmla="*/ 2513956 w 3691435"/>
              <a:gd name="connsiteY24" fmla="*/ 1461494 h 1747525"/>
              <a:gd name="connsiteX25" fmla="*/ 1223493 w 3691435"/>
              <a:gd name="connsiteY25" fmla="*/ 1239977 h 1747525"/>
              <a:gd name="connsiteX26" fmla="*/ 597579 w 3691435"/>
              <a:gd name="connsiteY26" fmla="*/ 771186 h 1747525"/>
              <a:gd name="connsiteX27" fmla="*/ 0 w 3691435"/>
              <a:gd name="connsiteY27" fmla="*/ 155576 h 1747525"/>
              <a:gd name="connsiteX0" fmla="*/ 3281537 w 3519896"/>
              <a:gd name="connsiteY0" fmla="*/ 69082 h 1779517"/>
              <a:gd name="connsiteX1" fmla="*/ 2289367 w 3519896"/>
              <a:gd name="connsiteY1" fmla="*/ 85 h 1779517"/>
              <a:gd name="connsiteX2" fmla="*/ 3021384 w 3519896"/>
              <a:gd name="connsiteY2" fmla="*/ 87112 h 1779517"/>
              <a:gd name="connsiteX3" fmla="*/ 2583503 w 3519896"/>
              <a:gd name="connsiteY3" fmla="*/ 58780 h 1779517"/>
              <a:gd name="connsiteX4" fmla="*/ 3258355 w 3519896"/>
              <a:gd name="connsiteY4" fmla="*/ 331811 h 1779517"/>
              <a:gd name="connsiteX5" fmla="*/ 3513356 w 3519896"/>
              <a:gd name="connsiteY5" fmla="*/ 749087 h 1779517"/>
              <a:gd name="connsiteX6" fmla="*/ 3026535 w 3519896"/>
              <a:gd name="connsiteY6" fmla="*/ 293174 h 1779517"/>
              <a:gd name="connsiteX7" fmla="*/ 2575774 w 3519896"/>
              <a:gd name="connsiteY7" fmla="*/ 246811 h 1779517"/>
              <a:gd name="connsiteX8" fmla="*/ 3397445 w 3519896"/>
              <a:gd name="connsiteY8" fmla="*/ 746511 h 1779517"/>
              <a:gd name="connsiteX9" fmla="*/ 2933807 w 3519896"/>
              <a:gd name="connsiteY9" fmla="*/ 674389 h 1779517"/>
              <a:gd name="connsiteX10" fmla="*/ 2570623 w 3519896"/>
              <a:gd name="connsiteY10" fmla="*/ 406509 h 1779517"/>
              <a:gd name="connsiteX11" fmla="*/ 2328499 w 3519896"/>
              <a:gd name="connsiteY11" fmla="*/ 839240 h 1779517"/>
              <a:gd name="connsiteX12" fmla="*/ 2622139 w 3519896"/>
              <a:gd name="connsiteY12" fmla="*/ 867572 h 1779517"/>
              <a:gd name="connsiteX13" fmla="*/ 3338204 w 3519896"/>
              <a:gd name="connsiteY13" fmla="*/ 937119 h 1779517"/>
              <a:gd name="connsiteX14" fmla="*/ 3296991 w 3519896"/>
              <a:gd name="connsiteY14" fmla="*/ 1483183 h 1779517"/>
              <a:gd name="connsiteX15" fmla="*/ 2918352 w 3519896"/>
              <a:gd name="connsiteY15" fmla="*/ 1215303 h 1779517"/>
              <a:gd name="connsiteX16" fmla="*/ 2338803 w 3519896"/>
              <a:gd name="connsiteY16" fmla="*/ 1063332 h 1779517"/>
              <a:gd name="connsiteX17" fmla="*/ 2083802 w 3519896"/>
              <a:gd name="connsiteY17" fmla="*/ 646056 h 1779517"/>
              <a:gd name="connsiteX18" fmla="*/ 1833951 w 3519896"/>
              <a:gd name="connsiteY18" fmla="*/ 205599 h 1779517"/>
              <a:gd name="connsiteX19" fmla="*/ 1635616 w 3519896"/>
              <a:gd name="connsiteY19" fmla="*/ 267417 h 1779517"/>
              <a:gd name="connsiteX20" fmla="*/ 1223492 w 3519896"/>
              <a:gd name="connsiteY20" fmla="*/ 499237 h 1779517"/>
              <a:gd name="connsiteX21" fmla="*/ 1599556 w 3519896"/>
              <a:gd name="connsiteY21" fmla="*/ 1027271 h 1779517"/>
              <a:gd name="connsiteX22" fmla="*/ 2671078 w 3519896"/>
              <a:gd name="connsiteY22" fmla="*/ 1313182 h 1779517"/>
              <a:gd name="connsiteX23" fmla="*/ 3392295 w 3519896"/>
              <a:gd name="connsiteY23" fmla="*/ 1776821 h 1779517"/>
              <a:gd name="connsiteX24" fmla="*/ 2513956 w 3519896"/>
              <a:gd name="connsiteY24" fmla="*/ 1493486 h 1779517"/>
              <a:gd name="connsiteX25" fmla="*/ 1223493 w 3519896"/>
              <a:gd name="connsiteY25" fmla="*/ 1271969 h 1779517"/>
              <a:gd name="connsiteX26" fmla="*/ 597579 w 3519896"/>
              <a:gd name="connsiteY26" fmla="*/ 803178 h 1779517"/>
              <a:gd name="connsiteX27" fmla="*/ 0 w 3519896"/>
              <a:gd name="connsiteY27" fmla="*/ 187568 h 1779517"/>
              <a:gd name="connsiteX0" fmla="*/ 3281537 w 3519896"/>
              <a:gd name="connsiteY0" fmla="*/ 69082 h 1779517"/>
              <a:gd name="connsiteX1" fmla="*/ 2289367 w 3519896"/>
              <a:gd name="connsiteY1" fmla="*/ 85 h 1779517"/>
              <a:gd name="connsiteX2" fmla="*/ 1776478 w 3519896"/>
              <a:gd name="connsiteY2" fmla="*/ 87112 h 1779517"/>
              <a:gd name="connsiteX3" fmla="*/ 2583503 w 3519896"/>
              <a:gd name="connsiteY3" fmla="*/ 58780 h 1779517"/>
              <a:gd name="connsiteX4" fmla="*/ 3258355 w 3519896"/>
              <a:gd name="connsiteY4" fmla="*/ 331811 h 1779517"/>
              <a:gd name="connsiteX5" fmla="*/ 3513356 w 3519896"/>
              <a:gd name="connsiteY5" fmla="*/ 749087 h 1779517"/>
              <a:gd name="connsiteX6" fmla="*/ 3026535 w 3519896"/>
              <a:gd name="connsiteY6" fmla="*/ 293174 h 1779517"/>
              <a:gd name="connsiteX7" fmla="*/ 2575774 w 3519896"/>
              <a:gd name="connsiteY7" fmla="*/ 246811 h 1779517"/>
              <a:gd name="connsiteX8" fmla="*/ 3397445 w 3519896"/>
              <a:gd name="connsiteY8" fmla="*/ 746511 h 1779517"/>
              <a:gd name="connsiteX9" fmla="*/ 2933807 w 3519896"/>
              <a:gd name="connsiteY9" fmla="*/ 674389 h 1779517"/>
              <a:gd name="connsiteX10" fmla="*/ 2570623 w 3519896"/>
              <a:gd name="connsiteY10" fmla="*/ 406509 h 1779517"/>
              <a:gd name="connsiteX11" fmla="*/ 2328499 w 3519896"/>
              <a:gd name="connsiteY11" fmla="*/ 839240 h 1779517"/>
              <a:gd name="connsiteX12" fmla="*/ 2622139 w 3519896"/>
              <a:gd name="connsiteY12" fmla="*/ 867572 h 1779517"/>
              <a:gd name="connsiteX13" fmla="*/ 3338204 w 3519896"/>
              <a:gd name="connsiteY13" fmla="*/ 937119 h 1779517"/>
              <a:gd name="connsiteX14" fmla="*/ 3296991 w 3519896"/>
              <a:gd name="connsiteY14" fmla="*/ 1483183 h 1779517"/>
              <a:gd name="connsiteX15" fmla="*/ 2918352 w 3519896"/>
              <a:gd name="connsiteY15" fmla="*/ 1215303 h 1779517"/>
              <a:gd name="connsiteX16" fmla="*/ 2338803 w 3519896"/>
              <a:gd name="connsiteY16" fmla="*/ 1063332 h 1779517"/>
              <a:gd name="connsiteX17" fmla="*/ 2083802 w 3519896"/>
              <a:gd name="connsiteY17" fmla="*/ 646056 h 1779517"/>
              <a:gd name="connsiteX18" fmla="*/ 1833951 w 3519896"/>
              <a:gd name="connsiteY18" fmla="*/ 205599 h 1779517"/>
              <a:gd name="connsiteX19" fmla="*/ 1635616 w 3519896"/>
              <a:gd name="connsiteY19" fmla="*/ 267417 h 1779517"/>
              <a:gd name="connsiteX20" fmla="*/ 1223492 w 3519896"/>
              <a:gd name="connsiteY20" fmla="*/ 499237 h 1779517"/>
              <a:gd name="connsiteX21" fmla="*/ 1599556 w 3519896"/>
              <a:gd name="connsiteY21" fmla="*/ 1027271 h 1779517"/>
              <a:gd name="connsiteX22" fmla="*/ 2671078 w 3519896"/>
              <a:gd name="connsiteY22" fmla="*/ 1313182 h 1779517"/>
              <a:gd name="connsiteX23" fmla="*/ 3392295 w 3519896"/>
              <a:gd name="connsiteY23" fmla="*/ 1776821 h 1779517"/>
              <a:gd name="connsiteX24" fmla="*/ 2513956 w 3519896"/>
              <a:gd name="connsiteY24" fmla="*/ 1493486 h 1779517"/>
              <a:gd name="connsiteX25" fmla="*/ 1223493 w 3519896"/>
              <a:gd name="connsiteY25" fmla="*/ 1271969 h 1779517"/>
              <a:gd name="connsiteX26" fmla="*/ 597579 w 3519896"/>
              <a:gd name="connsiteY26" fmla="*/ 803178 h 1779517"/>
              <a:gd name="connsiteX27" fmla="*/ 0 w 3519896"/>
              <a:gd name="connsiteY27" fmla="*/ 187568 h 1779517"/>
              <a:gd name="connsiteX0" fmla="*/ 3281537 w 3519896"/>
              <a:gd name="connsiteY0" fmla="*/ 36094 h 1746529"/>
              <a:gd name="connsiteX1" fmla="*/ 2285695 w 3519896"/>
              <a:gd name="connsiteY1" fmla="*/ 148 h 1746529"/>
              <a:gd name="connsiteX2" fmla="*/ 1776478 w 3519896"/>
              <a:gd name="connsiteY2" fmla="*/ 54124 h 1746529"/>
              <a:gd name="connsiteX3" fmla="*/ 2583503 w 3519896"/>
              <a:gd name="connsiteY3" fmla="*/ 25792 h 1746529"/>
              <a:gd name="connsiteX4" fmla="*/ 3258355 w 3519896"/>
              <a:gd name="connsiteY4" fmla="*/ 298823 h 1746529"/>
              <a:gd name="connsiteX5" fmla="*/ 3513356 w 3519896"/>
              <a:gd name="connsiteY5" fmla="*/ 716099 h 1746529"/>
              <a:gd name="connsiteX6" fmla="*/ 3026535 w 3519896"/>
              <a:gd name="connsiteY6" fmla="*/ 260186 h 1746529"/>
              <a:gd name="connsiteX7" fmla="*/ 2575774 w 3519896"/>
              <a:gd name="connsiteY7" fmla="*/ 213823 h 1746529"/>
              <a:gd name="connsiteX8" fmla="*/ 3397445 w 3519896"/>
              <a:gd name="connsiteY8" fmla="*/ 713523 h 1746529"/>
              <a:gd name="connsiteX9" fmla="*/ 2933807 w 3519896"/>
              <a:gd name="connsiteY9" fmla="*/ 641401 h 1746529"/>
              <a:gd name="connsiteX10" fmla="*/ 2570623 w 3519896"/>
              <a:gd name="connsiteY10" fmla="*/ 373521 h 1746529"/>
              <a:gd name="connsiteX11" fmla="*/ 2328499 w 3519896"/>
              <a:gd name="connsiteY11" fmla="*/ 806252 h 1746529"/>
              <a:gd name="connsiteX12" fmla="*/ 2622139 w 3519896"/>
              <a:gd name="connsiteY12" fmla="*/ 834584 h 1746529"/>
              <a:gd name="connsiteX13" fmla="*/ 3338204 w 3519896"/>
              <a:gd name="connsiteY13" fmla="*/ 904131 h 1746529"/>
              <a:gd name="connsiteX14" fmla="*/ 3296991 w 3519896"/>
              <a:gd name="connsiteY14" fmla="*/ 1450195 h 1746529"/>
              <a:gd name="connsiteX15" fmla="*/ 2918352 w 3519896"/>
              <a:gd name="connsiteY15" fmla="*/ 1182315 h 1746529"/>
              <a:gd name="connsiteX16" fmla="*/ 2338803 w 3519896"/>
              <a:gd name="connsiteY16" fmla="*/ 1030344 h 1746529"/>
              <a:gd name="connsiteX17" fmla="*/ 2083802 w 3519896"/>
              <a:gd name="connsiteY17" fmla="*/ 613068 h 1746529"/>
              <a:gd name="connsiteX18" fmla="*/ 1833951 w 3519896"/>
              <a:gd name="connsiteY18" fmla="*/ 172611 h 1746529"/>
              <a:gd name="connsiteX19" fmla="*/ 1635616 w 3519896"/>
              <a:gd name="connsiteY19" fmla="*/ 234429 h 1746529"/>
              <a:gd name="connsiteX20" fmla="*/ 1223492 w 3519896"/>
              <a:gd name="connsiteY20" fmla="*/ 466249 h 1746529"/>
              <a:gd name="connsiteX21" fmla="*/ 1599556 w 3519896"/>
              <a:gd name="connsiteY21" fmla="*/ 994283 h 1746529"/>
              <a:gd name="connsiteX22" fmla="*/ 2671078 w 3519896"/>
              <a:gd name="connsiteY22" fmla="*/ 1280194 h 1746529"/>
              <a:gd name="connsiteX23" fmla="*/ 3392295 w 3519896"/>
              <a:gd name="connsiteY23" fmla="*/ 1743833 h 1746529"/>
              <a:gd name="connsiteX24" fmla="*/ 2513956 w 3519896"/>
              <a:gd name="connsiteY24" fmla="*/ 1460498 h 1746529"/>
              <a:gd name="connsiteX25" fmla="*/ 1223493 w 3519896"/>
              <a:gd name="connsiteY25" fmla="*/ 1238981 h 1746529"/>
              <a:gd name="connsiteX26" fmla="*/ 597579 w 3519896"/>
              <a:gd name="connsiteY26" fmla="*/ 770190 h 1746529"/>
              <a:gd name="connsiteX27" fmla="*/ 0 w 3519896"/>
              <a:gd name="connsiteY27" fmla="*/ 154580 h 1746529"/>
              <a:gd name="connsiteX0" fmla="*/ 3281537 w 3525600"/>
              <a:gd name="connsiteY0" fmla="*/ 66503 h 1776938"/>
              <a:gd name="connsiteX1" fmla="*/ 2285695 w 3525600"/>
              <a:gd name="connsiteY1" fmla="*/ 30557 h 1776938"/>
              <a:gd name="connsiteX2" fmla="*/ 1776478 w 3525600"/>
              <a:gd name="connsiteY2" fmla="*/ 84533 h 1776938"/>
              <a:gd name="connsiteX3" fmla="*/ 2017970 w 3525600"/>
              <a:gd name="connsiteY3" fmla="*/ 948567 h 1776938"/>
              <a:gd name="connsiteX4" fmla="*/ 3258355 w 3525600"/>
              <a:gd name="connsiteY4" fmla="*/ 329232 h 1776938"/>
              <a:gd name="connsiteX5" fmla="*/ 3513356 w 3525600"/>
              <a:gd name="connsiteY5" fmla="*/ 746508 h 1776938"/>
              <a:gd name="connsiteX6" fmla="*/ 3026535 w 3525600"/>
              <a:gd name="connsiteY6" fmla="*/ 290595 h 1776938"/>
              <a:gd name="connsiteX7" fmla="*/ 2575774 w 3525600"/>
              <a:gd name="connsiteY7" fmla="*/ 244232 h 1776938"/>
              <a:gd name="connsiteX8" fmla="*/ 3397445 w 3525600"/>
              <a:gd name="connsiteY8" fmla="*/ 743932 h 1776938"/>
              <a:gd name="connsiteX9" fmla="*/ 2933807 w 3525600"/>
              <a:gd name="connsiteY9" fmla="*/ 671810 h 1776938"/>
              <a:gd name="connsiteX10" fmla="*/ 2570623 w 3525600"/>
              <a:gd name="connsiteY10" fmla="*/ 403930 h 1776938"/>
              <a:gd name="connsiteX11" fmla="*/ 2328499 w 3525600"/>
              <a:gd name="connsiteY11" fmla="*/ 836661 h 1776938"/>
              <a:gd name="connsiteX12" fmla="*/ 2622139 w 3525600"/>
              <a:gd name="connsiteY12" fmla="*/ 864993 h 1776938"/>
              <a:gd name="connsiteX13" fmla="*/ 3338204 w 3525600"/>
              <a:gd name="connsiteY13" fmla="*/ 934540 h 1776938"/>
              <a:gd name="connsiteX14" fmla="*/ 3296991 w 3525600"/>
              <a:gd name="connsiteY14" fmla="*/ 1480604 h 1776938"/>
              <a:gd name="connsiteX15" fmla="*/ 2918352 w 3525600"/>
              <a:gd name="connsiteY15" fmla="*/ 1212724 h 1776938"/>
              <a:gd name="connsiteX16" fmla="*/ 2338803 w 3525600"/>
              <a:gd name="connsiteY16" fmla="*/ 1060753 h 1776938"/>
              <a:gd name="connsiteX17" fmla="*/ 2083802 w 3525600"/>
              <a:gd name="connsiteY17" fmla="*/ 643477 h 1776938"/>
              <a:gd name="connsiteX18" fmla="*/ 1833951 w 3525600"/>
              <a:gd name="connsiteY18" fmla="*/ 203020 h 1776938"/>
              <a:gd name="connsiteX19" fmla="*/ 1635616 w 3525600"/>
              <a:gd name="connsiteY19" fmla="*/ 264838 h 1776938"/>
              <a:gd name="connsiteX20" fmla="*/ 1223492 w 3525600"/>
              <a:gd name="connsiteY20" fmla="*/ 496658 h 1776938"/>
              <a:gd name="connsiteX21" fmla="*/ 1599556 w 3525600"/>
              <a:gd name="connsiteY21" fmla="*/ 1024692 h 1776938"/>
              <a:gd name="connsiteX22" fmla="*/ 2671078 w 3525600"/>
              <a:gd name="connsiteY22" fmla="*/ 1310603 h 1776938"/>
              <a:gd name="connsiteX23" fmla="*/ 3392295 w 3525600"/>
              <a:gd name="connsiteY23" fmla="*/ 1774242 h 1776938"/>
              <a:gd name="connsiteX24" fmla="*/ 2513956 w 3525600"/>
              <a:gd name="connsiteY24" fmla="*/ 1490907 h 1776938"/>
              <a:gd name="connsiteX25" fmla="*/ 1223493 w 3525600"/>
              <a:gd name="connsiteY25" fmla="*/ 1269390 h 1776938"/>
              <a:gd name="connsiteX26" fmla="*/ 597579 w 3525600"/>
              <a:gd name="connsiteY26" fmla="*/ 800599 h 1776938"/>
              <a:gd name="connsiteX27" fmla="*/ 0 w 3525600"/>
              <a:gd name="connsiteY27" fmla="*/ 184989 h 1776938"/>
              <a:gd name="connsiteX0" fmla="*/ 2745383 w 2989446"/>
              <a:gd name="connsiteY0" fmla="*/ 66503 h 2054184"/>
              <a:gd name="connsiteX1" fmla="*/ 1749541 w 2989446"/>
              <a:gd name="connsiteY1" fmla="*/ 30557 h 2054184"/>
              <a:gd name="connsiteX2" fmla="*/ 1240324 w 2989446"/>
              <a:gd name="connsiteY2" fmla="*/ 84533 h 2054184"/>
              <a:gd name="connsiteX3" fmla="*/ 1481816 w 2989446"/>
              <a:gd name="connsiteY3" fmla="*/ 948567 h 2054184"/>
              <a:gd name="connsiteX4" fmla="*/ 2722201 w 2989446"/>
              <a:gd name="connsiteY4" fmla="*/ 329232 h 2054184"/>
              <a:gd name="connsiteX5" fmla="*/ 2977202 w 2989446"/>
              <a:gd name="connsiteY5" fmla="*/ 746508 h 2054184"/>
              <a:gd name="connsiteX6" fmla="*/ 2490381 w 2989446"/>
              <a:gd name="connsiteY6" fmla="*/ 290595 h 2054184"/>
              <a:gd name="connsiteX7" fmla="*/ 2039620 w 2989446"/>
              <a:gd name="connsiteY7" fmla="*/ 244232 h 2054184"/>
              <a:gd name="connsiteX8" fmla="*/ 2861291 w 2989446"/>
              <a:gd name="connsiteY8" fmla="*/ 743932 h 2054184"/>
              <a:gd name="connsiteX9" fmla="*/ 2397653 w 2989446"/>
              <a:gd name="connsiteY9" fmla="*/ 671810 h 2054184"/>
              <a:gd name="connsiteX10" fmla="*/ 2034469 w 2989446"/>
              <a:gd name="connsiteY10" fmla="*/ 403930 h 2054184"/>
              <a:gd name="connsiteX11" fmla="*/ 1792345 w 2989446"/>
              <a:gd name="connsiteY11" fmla="*/ 836661 h 2054184"/>
              <a:gd name="connsiteX12" fmla="*/ 2085985 w 2989446"/>
              <a:gd name="connsiteY12" fmla="*/ 864993 h 2054184"/>
              <a:gd name="connsiteX13" fmla="*/ 2802050 w 2989446"/>
              <a:gd name="connsiteY13" fmla="*/ 934540 h 2054184"/>
              <a:gd name="connsiteX14" fmla="*/ 2760837 w 2989446"/>
              <a:gd name="connsiteY14" fmla="*/ 1480604 h 2054184"/>
              <a:gd name="connsiteX15" fmla="*/ 2382198 w 2989446"/>
              <a:gd name="connsiteY15" fmla="*/ 1212724 h 2054184"/>
              <a:gd name="connsiteX16" fmla="*/ 1802649 w 2989446"/>
              <a:gd name="connsiteY16" fmla="*/ 1060753 h 2054184"/>
              <a:gd name="connsiteX17" fmla="*/ 1547648 w 2989446"/>
              <a:gd name="connsiteY17" fmla="*/ 643477 h 2054184"/>
              <a:gd name="connsiteX18" fmla="*/ 1297797 w 2989446"/>
              <a:gd name="connsiteY18" fmla="*/ 203020 h 2054184"/>
              <a:gd name="connsiteX19" fmla="*/ 1099462 w 2989446"/>
              <a:gd name="connsiteY19" fmla="*/ 264838 h 2054184"/>
              <a:gd name="connsiteX20" fmla="*/ 687338 w 2989446"/>
              <a:gd name="connsiteY20" fmla="*/ 496658 h 2054184"/>
              <a:gd name="connsiteX21" fmla="*/ 1063402 w 2989446"/>
              <a:gd name="connsiteY21" fmla="*/ 1024692 h 2054184"/>
              <a:gd name="connsiteX22" fmla="*/ 2134924 w 2989446"/>
              <a:gd name="connsiteY22" fmla="*/ 1310603 h 2054184"/>
              <a:gd name="connsiteX23" fmla="*/ 2856141 w 2989446"/>
              <a:gd name="connsiteY23" fmla="*/ 1774242 h 2054184"/>
              <a:gd name="connsiteX24" fmla="*/ 1977802 w 2989446"/>
              <a:gd name="connsiteY24" fmla="*/ 1490907 h 2054184"/>
              <a:gd name="connsiteX25" fmla="*/ 687339 w 2989446"/>
              <a:gd name="connsiteY25" fmla="*/ 1269390 h 2054184"/>
              <a:gd name="connsiteX26" fmla="*/ 61425 w 2989446"/>
              <a:gd name="connsiteY26" fmla="*/ 800599 h 2054184"/>
              <a:gd name="connsiteX27" fmla="*/ 0 w 2989446"/>
              <a:gd name="connsiteY27" fmla="*/ 2054184 h 2054184"/>
              <a:gd name="connsiteX0" fmla="*/ 2745383 w 2989446"/>
              <a:gd name="connsiteY0" fmla="*/ 66503 h 2479614"/>
              <a:gd name="connsiteX1" fmla="*/ 1749541 w 2989446"/>
              <a:gd name="connsiteY1" fmla="*/ 30557 h 2479614"/>
              <a:gd name="connsiteX2" fmla="*/ 1240324 w 2989446"/>
              <a:gd name="connsiteY2" fmla="*/ 84533 h 2479614"/>
              <a:gd name="connsiteX3" fmla="*/ 1481816 w 2989446"/>
              <a:gd name="connsiteY3" fmla="*/ 948567 h 2479614"/>
              <a:gd name="connsiteX4" fmla="*/ 2722201 w 2989446"/>
              <a:gd name="connsiteY4" fmla="*/ 329232 h 2479614"/>
              <a:gd name="connsiteX5" fmla="*/ 2977202 w 2989446"/>
              <a:gd name="connsiteY5" fmla="*/ 746508 h 2479614"/>
              <a:gd name="connsiteX6" fmla="*/ 2490381 w 2989446"/>
              <a:gd name="connsiteY6" fmla="*/ 290595 h 2479614"/>
              <a:gd name="connsiteX7" fmla="*/ 2039620 w 2989446"/>
              <a:gd name="connsiteY7" fmla="*/ 244232 h 2479614"/>
              <a:gd name="connsiteX8" fmla="*/ 2861291 w 2989446"/>
              <a:gd name="connsiteY8" fmla="*/ 743932 h 2479614"/>
              <a:gd name="connsiteX9" fmla="*/ 2397653 w 2989446"/>
              <a:gd name="connsiteY9" fmla="*/ 671810 h 2479614"/>
              <a:gd name="connsiteX10" fmla="*/ 2034469 w 2989446"/>
              <a:gd name="connsiteY10" fmla="*/ 403930 h 2479614"/>
              <a:gd name="connsiteX11" fmla="*/ 1792345 w 2989446"/>
              <a:gd name="connsiteY11" fmla="*/ 836661 h 2479614"/>
              <a:gd name="connsiteX12" fmla="*/ 2085985 w 2989446"/>
              <a:gd name="connsiteY12" fmla="*/ 864993 h 2479614"/>
              <a:gd name="connsiteX13" fmla="*/ 2802050 w 2989446"/>
              <a:gd name="connsiteY13" fmla="*/ 934540 h 2479614"/>
              <a:gd name="connsiteX14" fmla="*/ 2760837 w 2989446"/>
              <a:gd name="connsiteY14" fmla="*/ 1480604 h 2479614"/>
              <a:gd name="connsiteX15" fmla="*/ 2382198 w 2989446"/>
              <a:gd name="connsiteY15" fmla="*/ 1212724 h 2479614"/>
              <a:gd name="connsiteX16" fmla="*/ 1802649 w 2989446"/>
              <a:gd name="connsiteY16" fmla="*/ 1060753 h 2479614"/>
              <a:gd name="connsiteX17" fmla="*/ 1547648 w 2989446"/>
              <a:gd name="connsiteY17" fmla="*/ 643477 h 2479614"/>
              <a:gd name="connsiteX18" fmla="*/ 1297797 w 2989446"/>
              <a:gd name="connsiteY18" fmla="*/ 203020 h 2479614"/>
              <a:gd name="connsiteX19" fmla="*/ 1099462 w 2989446"/>
              <a:gd name="connsiteY19" fmla="*/ 264838 h 2479614"/>
              <a:gd name="connsiteX20" fmla="*/ 687338 w 2989446"/>
              <a:gd name="connsiteY20" fmla="*/ 496658 h 2479614"/>
              <a:gd name="connsiteX21" fmla="*/ 1063402 w 2989446"/>
              <a:gd name="connsiteY21" fmla="*/ 1024692 h 2479614"/>
              <a:gd name="connsiteX22" fmla="*/ 2134924 w 2989446"/>
              <a:gd name="connsiteY22" fmla="*/ 1310603 h 2479614"/>
              <a:gd name="connsiteX23" fmla="*/ 2856141 w 2989446"/>
              <a:gd name="connsiteY23" fmla="*/ 1774242 h 2479614"/>
              <a:gd name="connsiteX24" fmla="*/ 1977802 w 2989446"/>
              <a:gd name="connsiteY24" fmla="*/ 1490907 h 2479614"/>
              <a:gd name="connsiteX25" fmla="*/ 1557672 w 2989446"/>
              <a:gd name="connsiteY25" fmla="*/ 2470228 h 2479614"/>
              <a:gd name="connsiteX26" fmla="*/ 61425 w 2989446"/>
              <a:gd name="connsiteY26" fmla="*/ 800599 h 2479614"/>
              <a:gd name="connsiteX27" fmla="*/ 0 w 2989446"/>
              <a:gd name="connsiteY27" fmla="*/ 2054184 h 2479614"/>
              <a:gd name="connsiteX0" fmla="*/ 2745383 w 3549636"/>
              <a:gd name="connsiteY0" fmla="*/ 66503 h 2721434"/>
              <a:gd name="connsiteX1" fmla="*/ 1749541 w 3549636"/>
              <a:gd name="connsiteY1" fmla="*/ 30557 h 2721434"/>
              <a:gd name="connsiteX2" fmla="*/ 1240324 w 3549636"/>
              <a:gd name="connsiteY2" fmla="*/ 84533 h 2721434"/>
              <a:gd name="connsiteX3" fmla="*/ 1481816 w 3549636"/>
              <a:gd name="connsiteY3" fmla="*/ 948567 h 2721434"/>
              <a:gd name="connsiteX4" fmla="*/ 2722201 w 3549636"/>
              <a:gd name="connsiteY4" fmla="*/ 329232 h 2721434"/>
              <a:gd name="connsiteX5" fmla="*/ 2977202 w 3549636"/>
              <a:gd name="connsiteY5" fmla="*/ 746508 h 2721434"/>
              <a:gd name="connsiteX6" fmla="*/ 2490381 w 3549636"/>
              <a:gd name="connsiteY6" fmla="*/ 290595 h 2721434"/>
              <a:gd name="connsiteX7" fmla="*/ 2039620 w 3549636"/>
              <a:gd name="connsiteY7" fmla="*/ 244232 h 2721434"/>
              <a:gd name="connsiteX8" fmla="*/ 2861291 w 3549636"/>
              <a:gd name="connsiteY8" fmla="*/ 743932 h 2721434"/>
              <a:gd name="connsiteX9" fmla="*/ 2397653 w 3549636"/>
              <a:gd name="connsiteY9" fmla="*/ 671810 h 2721434"/>
              <a:gd name="connsiteX10" fmla="*/ 2034469 w 3549636"/>
              <a:gd name="connsiteY10" fmla="*/ 403930 h 2721434"/>
              <a:gd name="connsiteX11" fmla="*/ 1792345 w 3549636"/>
              <a:gd name="connsiteY11" fmla="*/ 836661 h 2721434"/>
              <a:gd name="connsiteX12" fmla="*/ 2085985 w 3549636"/>
              <a:gd name="connsiteY12" fmla="*/ 864993 h 2721434"/>
              <a:gd name="connsiteX13" fmla="*/ 2802050 w 3549636"/>
              <a:gd name="connsiteY13" fmla="*/ 934540 h 2721434"/>
              <a:gd name="connsiteX14" fmla="*/ 2760837 w 3549636"/>
              <a:gd name="connsiteY14" fmla="*/ 1480604 h 2721434"/>
              <a:gd name="connsiteX15" fmla="*/ 2382198 w 3549636"/>
              <a:gd name="connsiteY15" fmla="*/ 1212724 h 2721434"/>
              <a:gd name="connsiteX16" fmla="*/ 1802649 w 3549636"/>
              <a:gd name="connsiteY16" fmla="*/ 1060753 h 2721434"/>
              <a:gd name="connsiteX17" fmla="*/ 1547648 w 3549636"/>
              <a:gd name="connsiteY17" fmla="*/ 643477 h 2721434"/>
              <a:gd name="connsiteX18" fmla="*/ 1297797 w 3549636"/>
              <a:gd name="connsiteY18" fmla="*/ 203020 h 2721434"/>
              <a:gd name="connsiteX19" fmla="*/ 1099462 w 3549636"/>
              <a:gd name="connsiteY19" fmla="*/ 264838 h 2721434"/>
              <a:gd name="connsiteX20" fmla="*/ 687338 w 3549636"/>
              <a:gd name="connsiteY20" fmla="*/ 496658 h 2721434"/>
              <a:gd name="connsiteX21" fmla="*/ 1063402 w 3549636"/>
              <a:gd name="connsiteY21" fmla="*/ 1024692 h 2721434"/>
              <a:gd name="connsiteX22" fmla="*/ 2134924 w 3549636"/>
              <a:gd name="connsiteY22" fmla="*/ 1310603 h 2721434"/>
              <a:gd name="connsiteX23" fmla="*/ 2856141 w 3549636"/>
              <a:gd name="connsiteY23" fmla="*/ 1774242 h 2721434"/>
              <a:gd name="connsiteX24" fmla="*/ 3505474 w 3549636"/>
              <a:gd name="connsiteY24" fmla="*/ 2644006 h 2721434"/>
              <a:gd name="connsiteX25" fmla="*/ 1557672 w 3549636"/>
              <a:gd name="connsiteY25" fmla="*/ 2470228 h 2721434"/>
              <a:gd name="connsiteX26" fmla="*/ 61425 w 3549636"/>
              <a:gd name="connsiteY26" fmla="*/ 800599 h 2721434"/>
              <a:gd name="connsiteX27" fmla="*/ 0 w 3549636"/>
              <a:gd name="connsiteY27" fmla="*/ 2054184 h 2721434"/>
              <a:gd name="connsiteX0" fmla="*/ 2745383 w 3549636"/>
              <a:gd name="connsiteY0" fmla="*/ 66503 h 2721434"/>
              <a:gd name="connsiteX1" fmla="*/ 1749541 w 3549636"/>
              <a:gd name="connsiteY1" fmla="*/ 30557 h 2721434"/>
              <a:gd name="connsiteX2" fmla="*/ 1240324 w 3549636"/>
              <a:gd name="connsiteY2" fmla="*/ 84533 h 2721434"/>
              <a:gd name="connsiteX3" fmla="*/ 1481816 w 3549636"/>
              <a:gd name="connsiteY3" fmla="*/ 948567 h 2721434"/>
              <a:gd name="connsiteX4" fmla="*/ 2722201 w 3549636"/>
              <a:gd name="connsiteY4" fmla="*/ 329232 h 2721434"/>
              <a:gd name="connsiteX5" fmla="*/ 2977202 w 3549636"/>
              <a:gd name="connsiteY5" fmla="*/ 746508 h 2721434"/>
              <a:gd name="connsiteX6" fmla="*/ 2490381 w 3549636"/>
              <a:gd name="connsiteY6" fmla="*/ 290595 h 2721434"/>
              <a:gd name="connsiteX7" fmla="*/ 2039620 w 3549636"/>
              <a:gd name="connsiteY7" fmla="*/ 244232 h 2721434"/>
              <a:gd name="connsiteX8" fmla="*/ 2861291 w 3549636"/>
              <a:gd name="connsiteY8" fmla="*/ 743932 h 2721434"/>
              <a:gd name="connsiteX9" fmla="*/ 2397653 w 3549636"/>
              <a:gd name="connsiteY9" fmla="*/ 671810 h 2721434"/>
              <a:gd name="connsiteX10" fmla="*/ 2034469 w 3549636"/>
              <a:gd name="connsiteY10" fmla="*/ 403930 h 2721434"/>
              <a:gd name="connsiteX11" fmla="*/ 1792345 w 3549636"/>
              <a:gd name="connsiteY11" fmla="*/ 836661 h 2721434"/>
              <a:gd name="connsiteX12" fmla="*/ 2085985 w 3549636"/>
              <a:gd name="connsiteY12" fmla="*/ 864993 h 2721434"/>
              <a:gd name="connsiteX13" fmla="*/ 2802050 w 3549636"/>
              <a:gd name="connsiteY13" fmla="*/ 934540 h 2721434"/>
              <a:gd name="connsiteX14" fmla="*/ 2760837 w 3549636"/>
              <a:gd name="connsiteY14" fmla="*/ 1480604 h 2721434"/>
              <a:gd name="connsiteX15" fmla="*/ 2382198 w 3549636"/>
              <a:gd name="connsiteY15" fmla="*/ 1212724 h 2721434"/>
              <a:gd name="connsiteX16" fmla="*/ 1802649 w 3549636"/>
              <a:gd name="connsiteY16" fmla="*/ 1060753 h 2721434"/>
              <a:gd name="connsiteX17" fmla="*/ 1547648 w 3549636"/>
              <a:gd name="connsiteY17" fmla="*/ 643477 h 2721434"/>
              <a:gd name="connsiteX18" fmla="*/ 1297797 w 3549636"/>
              <a:gd name="connsiteY18" fmla="*/ 203020 h 2721434"/>
              <a:gd name="connsiteX19" fmla="*/ 1099462 w 3549636"/>
              <a:gd name="connsiteY19" fmla="*/ 264838 h 2721434"/>
              <a:gd name="connsiteX20" fmla="*/ 2457381 w 3549636"/>
              <a:gd name="connsiteY20" fmla="*/ 2354837 h 2721434"/>
              <a:gd name="connsiteX21" fmla="*/ 1063402 w 3549636"/>
              <a:gd name="connsiteY21" fmla="*/ 1024692 h 2721434"/>
              <a:gd name="connsiteX22" fmla="*/ 2134924 w 3549636"/>
              <a:gd name="connsiteY22" fmla="*/ 1310603 h 2721434"/>
              <a:gd name="connsiteX23" fmla="*/ 2856141 w 3549636"/>
              <a:gd name="connsiteY23" fmla="*/ 1774242 h 2721434"/>
              <a:gd name="connsiteX24" fmla="*/ 3505474 w 3549636"/>
              <a:gd name="connsiteY24" fmla="*/ 2644006 h 2721434"/>
              <a:gd name="connsiteX25" fmla="*/ 1557672 w 3549636"/>
              <a:gd name="connsiteY25" fmla="*/ 2470228 h 2721434"/>
              <a:gd name="connsiteX26" fmla="*/ 61425 w 3549636"/>
              <a:gd name="connsiteY26" fmla="*/ 800599 h 2721434"/>
              <a:gd name="connsiteX27" fmla="*/ 0 w 3549636"/>
              <a:gd name="connsiteY27" fmla="*/ 2054184 h 2721434"/>
              <a:gd name="connsiteX0" fmla="*/ 2745383 w 3549636"/>
              <a:gd name="connsiteY0" fmla="*/ 66503 h 2721434"/>
              <a:gd name="connsiteX1" fmla="*/ 1749541 w 3549636"/>
              <a:gd name="connsiteY1" fmla="*/ 30557 h 2721434"/>
              <a:gd name="connsiteX2" fmla="*/ 1240324 w 3549636"/>
              <a:gd name="connsiteY2" fmla="*/ 84533 h 2721434"/>
              <a:gd name="connsiteX3" fmla="*/ 1481816 w 3549636"/>
              <a:gd name="connsiteY3" fmla="*/ 948567 h 2721434"/>
              <a:gd name="connsiteX4" fmla="*/ 2722201 w 3549636"/>
              <a:gd name="connsiteY4" fmla="*/ 329232 h 2721434"/>
              <a:gd name="connsiteX5" fmla="*/ 2977202 w 3549636"/>
              <a:gd name="connsiteY5" fmla="*/ 746508 h 2721434"/>
              <a:gd name="connsiteX6" fmla="*/ 2490381 w 3549636"/>
              <a:gd name="connsiteY6" fmla="*/ 290595 h 2721434"/>
              <a:gd name="connsiteX7" fmla="*/ 2039620 w 3549636"/>
              <a:gd name="connsiteY7" fmla="*/ 244232 h 2721434"/>
              <a:gd name="connsiteX8" fmla="*/ 2861291 w 3549636"/>
              <a:gd name="connsiteY8" fmla="*/ 743932 h 2721434"/>
              <a:gd name="connsiteX9" fmla="*/ 2397653 w 3549636"/>
              <a:gd name="connsiteY9" fmla="*/ 671810 h 2721434"/>
              <a:gd name="connsiteX10" fmla="*/ 2034469 w 3549636"/>
              <a:gd name="connsiteY10" fmla="*/ 403930 h 2721434"/>
              <a:gd name="connsiteX11" fmla="*/ 1792345 w 3549636"/>
              <a:gd name="connsiteY11" fmla="*/ 836661 h 2721434"/>
              <a:gd name="connsiteX12" fmla="*/ 2085985 w 3549636"/>
              <a:gd name="connsiteY12" fmla="*/ 864993 h 2721434"/>
              <a:gd name="connsiteX13" fmla="*/ 2802050 w 3549636"/>
              <a:gd name="connsiteY13" fmla="*/ 934540 h 2721434"/>
              <a:gd name="connsiteX14" fmla="*/ 2760837 w 3549636"/>
              <a:gd name="connsiteY14" fmla="*/ 1480604 h 2721434"/>
              <a:gd name="connsiteX15" fmla="*/ 2382198 w 3549636"/>
              <a:gd name="connsiteY15" fmla="*/ 1212724 h 2721434"/>
              <a:gd name="connsiteX16" fmla="*/ 1802649 w 3549636"/>
              <a:gd name="connsiteY16" fmla="*/ 1060753 h 2721434"/>
              <a:gd name="connsiteX17" fmla="*/ 1547648 w 3549636"/>
              <a:gd name="connsiteY17" fmla="*/ 643477 h 2721434"/>
              <a:gd name="connsiteX18" fmla="*/ 1297797 w 3549636"/>
              <a:gd name="connsiteY18" fmla="*/ 203020 h 2721434"/>
              <a:gd name="connsiteX19" fmla="*/ 2733630 w 3549636"/>
              <a:gd name="connsiteY19" fmla="*/ 2034881 h 2721434"/>
              <a:gd name="connsiteX20" fmla="*/ 2457381 w 3549636"/>
              <a:gd name="connsiteY20" fmla="*/ 2354837 h 2721434"/>
              <a:gd name="connsiteX21" fmla="*/ 1063402 w 3549636"/>
              <a:gd name="connsiteY21" fmla="*/ 1024692 h 2721434"/>
              <a:gd name="connsiteX22" fmla="*/ 2134924 w 3549636"/>
              <a:gd name="connsiteY22" fmla="*/ 1310603 h 2721434"/>
              <a:gd name="connsiteX23" fmla="*/ 2856141 w 3549636"/>
              <a:gd name="connsiteY23" fmla="*/ 1774242 h 2721434"/>
              <a:gd name="connsiteX24" fmla="*/ 3505474 w 3549636"/>
              <a:gd name="connsiteY24" fmla="*/ 2644006 h 2721434"/>
              <a:gd name="connsiteX25" fmla="*/ 1557672 w 3549636"/>
              <a:gd name="connsiteY25" fmla="*/ 2470228 h 2721434"/>
              <a:gd name="connsiteX26" fmla="*/ 61425 w 3549636"/>
              <a:gd name="connsiteY26" fmla="*/ 800599 h 2721434"/>
              <a:gd name="connsiteX27" fmla="*/ 0 w 3549636"/>
              <a:gd name="connsiteY27" fmla="*/ 2054184 h 2721434"/>
              <a:gd name="connsiteX0" fmla="*/ 2745383 w 3549636"/>
              <a:gd name="connsiteY0" fmla="*/ 66503 h 2721434"/>
              <a:gd name="connsiteX1" fmla="*/ 1749541 w 3549636"/>
              <a:gd name="connsiteY1" fmla="*/ 30557 h 2721434"/>
              <a:gd name="connsiteX2" fmla="*/ 1240324 w 3549636"/>
              <a:gd name="connsiteY2" fmla="*/ 84533 h 2721434"/>
              <a:gd name="connsiteX3" fmla="*/ 1481816 w 3549636"/>
              <a:gd name="connsiteY3" fmla="*/ 948567 h 2721434"/>
              <a:gd name="connsiteX4" fmla="*/ 2722201 w 3549636"/>
              <a:gd name="connsiteY4" fmla="*/ 329232 h 2721434"/>
              <a:gd name="connsiteX5" fmla="*/ 2977202 w 3549636"/>
              <a:gd name="connsiteY5" fmla="*/ 746508 h 2721434"/>
              <a:gd name="connsiteX6" fmla="*/ 2490381 w 3549636"/>
              <a:gd name="connsiteY6" fmla="*/ 290595 h 2721434"/>
              <a:gd name="connsiteX7" fmla="*/ 2039620 w 3549636"/>
              <a:gd name="connsiteY7" fmla="*/ 244232 h 2721434"/>
              <a:gd name="connsiteX8" fmla="*/ 2861291 w 3549636"/>
              <a:gd name="connsiteY8" fmla="*/ 743932 h 2721434"/>
              <a:gd name="connsiteX9" fmla="*/ 2397653 w 3549636"/>
              <a:gd name="connsiteY9" fmla="*/ 671810 h 2721434"/>
              <a:gd name="connsiteX10" fmla="*/ 2034469 w 3549636"/>
              <a:gd name="connsiteY10" fmla="*/ 403930 h 2721434"/>
              <a:gd name="connsiteX11" fmla="*/ 1792345 w 3549636"/>
              <a:gd name="connsiteY11" fmla="*/ 836661 h 2721434"/>
              <a:gd name="connsiteX12" fmla="*/ 2085985 w 3549636"/>
              <a:gd name="connsiteY12" fmla="*/ 864993 h 2721434"/>
              <a:gd name="connsiteX13" fmla="*/ 2802050 w 3549636"/>
              <a:gd name="connsiteY13" fmla="*/ 934540 h 2721434"/>
              <a:gd name="connsiteX14" fmla="*/ 2760837 w 3549636"/>
              <a:gd name="connsiteY14" fmla="*/ 1480604 h 2721434"/>
              <a:gd name="connsiteX15" fmla="*/ 2382198 w 3549636"/>
              <a:gd name="connsiteY15" fmla="*/ 1212724 h 2721434"/>
              <a:gd name="connsiteX16" fmla="*/ 1802649 w 3549636"/>
              <a:gd name="connsiteY16" fmla="*/ 1060753 h 2721434"/>
              <a:gd name="connsiteX17" fmla="*/ 1547648 w 3549636"/>
              <a:gd name="connsiteY17" fmla="*/ 643477 h 2721434"/>
              <a:gd name="connsiteX18" fmla="*/ 3302867 w 3549636"/>
              <a:gd name="connsiteY18" fmla="*/ 1499338 h 2721434"/>
              <a:gd name="connsiteX19" fmla="*/ 2733630 w 3549636"/>
              <a:gd name="connsiteY19" fmla="*/ 2034881 h 2721434"/>
              <a:gd name="connsiteX20" fmla="*/ 2457381 w 3549636"/>
              <a:gd name="connsiteY20" fmla="*/ 2354837 h 2721434"/>
              <a:gd name="connsiteX21" fmla="*/ 1063402 w 3549636"/>
              <a:gd name="connsiteY21" fmla="*/ 1024692 h 2721434"/>
              <a:gd name="connsiteX22" fmla="*/ 2134924 w 3549636"/>
              <a:gd name="connsiteY22" fmla="*/ 1310603 h 2721434"/>
              <a:gd name="connsiteX23" fmla="*/ 2856141 w 3549636"/>
              <a:gd name="connsiteY23" fmla="*/ 1774242 h 2721434"/>
              <a:gd name="connsiteX24" fmla="*/ 3505474 w 3549636"/>
              <a:gd name="connsiteY24" fmla="*/ 2644006 h 2721434"/>
              <a:gd name="connsiteX25" fmla="*/ 1557672 w 3549636"/>
              <a:gd name="connsiteY25" fmla="*/ 2470228 h 2721434"/>
              <a:gd name="connsiteX26" fmla="*/ 61425 w 3549636"/>
              <a:gd name="connsiteY26" fmla="*/ 800599 h 2721434"/>
              <a:gd name="connsiteX27" fmla="*/ 0 w 3549636"/>
              <a:gd name="connsiteY27" fmla="*/ 2054184 h 2721434"/>
              <a:gd name="connsiteX0" fmla="*/ 2745383 w 3737595"/>
              <a:gd name="connsiteY0" fmla="*/ 66503 h 2721434"/>
              <a:gd name="connsiteX1" fmla="*/ 1749541 w 3737595"/>
              <a:gd name="connsiteY1" fmla="*/ 30557 h 2721434"/>
              <a:gd name="connsiteX2" fmla="*/ 1240324 w 3737595"/>
              <a:gd name="connsiteY2" fmla="*/ 84533 h 2721434"/>
              <a:gd name="connsiteX3" fmla="*/ 1481816 w 3737595"/>
              <a:gd name="connsiteY3" fmla="*/ 948567 h 2721434"/>
              <a:gd name="connsiteX4" fmla="*/ 2722201 w 3737595"/>
              <a:gd name="connsiteY4" fmla="*/ 329232 h 2721434"/>
              <a:gd name="connsiteX5" fmla="*/ 2977202 w 3737595"/>
              <a:gd name="connsiteY5" fmla="*/ 746508 h 2721434"/>
              <a:gd name="connsiteX6" fmla="*/ 2490381 w 3737595"/>
              <a:gd name="connsiteY6" fmla="*/ 290595 h 2721434"/>
              <a:gd name="connsiteX7" fmla="*/ 2039620 w 3737595"/>
              <a:gd name="connsiteY7" fmla="*/ 244232 h 2721434"/>
              <a:gd name="connsiteX8" fmla="*/ 2861291 w 3737595"/>
              <a:gd name="connsiteY8" fmla="*/ 743932 h 2721434"/>
              <a:gd name="connsiteX9" fmla="*/ 2397653 w 3737595"/>
              <a:gd name="connsiteY9" fmla="*/ 671810 h 2721434"/>
              <a:gd name="connsiteX10" fmla="*/ 2034469 w 3737595"/>
              <a:gd name="connsiteY10" fmla="*/ 403930 h 2721434"/>
              <a:gd name="connsiteX11" fmla="*/ 1792345 w 3737595"/>
              <a:gd name="connsiteY11" fmla="*/ 836661 h 2721434"/>
              <a:gd name="connsiteX12" fmla="*/ 2085985 w 3737595"/>
              <a:gd name="connsiteY12" fmla="*/ 864993 h 2721434"/>
              <a:gd name="connsiteX13" fmla="*/ 2802050 w 3737595"/>
              <a:gd name="connsiteY13" fmla="*/ 934540 h 2721434"/>
              <a:gd name="connsiteX14" fmla="*/ 2760837 w 3737595"/>
              <a:gd name="connsiteY14" fmla="*/ 1480604 h 2721434"/>
              <a:gd name="connsiteX15" fmla="*/ 2382198 w 3737595"/>
              <a:gd name="connsiteY15" fmla="*/ 1212724 h 2721434"/>
              <a:gd name="connsiteX16" fmla="*/ 1802649 w 3737595"/>
              <a:gd name="connsiteY16" fmla="*/ 1060753 h 2721434"/>
              <a:gd name="connsiteX17" fmla="*/ 3677576 w 3737595"/>
              <a:gd name="connsiteY17" fmla="*/ 962966 h 2721434"/>
              <a:gd name="connsiteX18" fmla="*/ 3302867 w 3737595"/>
              <a:gd name="connsiteY18" fmla="*/ 1499338 h 2721434"/>
              <a:gd name="connsiteX19" fmla="*/ 2733630 w 3737595"/>
              <a:gd name="connsiteY19" fmla="*/ 2034881 h 2721434"/>
              <a:gd name="connsiteX20" fmla="*/ 2457381 w 3737595"/>
              <a:gd name="connsiteY20" fmla="*/ 2354837 h 2721434"/>
              <a:gd name="connsiteX21" fmla="*/ 1063402 w 3737595"/>
              <a:gd name="connsiteY21" fmla="*/ 1024692 h 2721434"/>
              <a:gd name="connsiteX22" fmla="*/ 2134924 w 3737595"/>
              <a:gd name="connsiteY22" fmla="*/ 1310603 h 2721434"/>
              <a:gd name="connsiteX23" fmla="*/ 2856141 w 3737595"/>
              <a:gd name="connsiteY23" fmla="*/ 1774242 h 2721434"/>
              <a:gd name="connsiteX24" fmla="*/ 3505474 w 3737595"/>
              <a:gd name="connsiteY24" fmla="*/ 2644006 h 2721434"/>
              <a:gd name="connsiteX25" fmla="*/ 1557672 w 3737595"/>
              <a:gd name="connsiteY25" fmla="*/ 2470228 h 2721434"/>
              <a:gd name="connsiteX26" fmla="*/ 61425 w 3737595"/>
              <a:gd name="connsiteY26" fmla="*/ 800599 h 2721434"/>
              <a:gd name="connsiteX27" fmla="*/ 0 w 3737595"/>
              <a:gd name="connsiteY27" fmla="*/ 2054184 h 2721434"/>
              <a:gd name="connsiteX0" fmla="*/ 2745383 w 3737595"/>
              <a:gd name="connsiteY0" fmla="*/ 66503 h 2721434"/>
              <a:gd name="connsiteX1" fmla="*/ 1749541 w 3737595"/>
              <a:gd name="connsiteY1" fmla="*/ 30557 h 2721434"/>
              <a:gd name="connsiteX2" fmla="*/ 1240324 w 3737595"/>
              <a:gd name="connsiteY2" fmla="*/ 84533 h 2721434"/>
              <a:gd name="connsiteX3" fmla="*/ 1481816 w 3737595"/>
              <a:gd name="connsiteY3" fmla="*/ 948567 h 2721434"/>
              <a:gd name="connsiteX4" fmla="*/ 2189719 w 3737595"/>
              <a:gd name="connsiteY4" fmla="*/ 1441935 h 2721434"/>
              <a:gd name="connsiteX5" fmla="*/ 2977202 w 3737595"/>
              <a:gd name="connsiteY5" fmla="*/ 746508 h 2721434"/>
              <a:gd name="connsiteX6" fmla="*/ 2490381 w 3737595"/>
              <a:gd name="connsiteY6" fmla="*/ 290595 h 2721434"/>
              <a:gd name="connsiteX7" fmla="*/ 2039620 w 3737595"/>
              <a:gd name="connsiteY7" fmla="*/ 244232 h 2721434"/>
              <a:gd name="connsiteX8" fmla="*/ 2861291 w 3737595"/>
              <a:gd name="connsiteY8" fmla="*/ 743932 h 2721434"/>
              <a:gd name="connsiteX9" fmla="*/ 2397653 w 3737595"/>
              <a:gd name="connsiteY9" fmla="*/ 671810 h 2721434"/>
              <a:gd name="connsiteX10" fmla="*/ 2034469 w 3737595"/>
              <a:gd name="connsiteY10" fmla="*/ 403930 h 2721434"/>
              <a:gd name="connsiteX11" fmla="*/ 1792345 w 3737595"/>
              <a:gd name="connsiteY11" fmla="*/ 836661 h 2721434"/>
              <a:gd name="connsiteX12" fmla="*/ 2085985 w 3737595"/>
              <a:gd name="connsiteY12" fmla="*/ 864993 h 2721434"/>
              <a:gd name="connsiteX13" fmla="*/ 2802050 w 3737595"/>
              <a:gd name="connsiteY13" fmla="*/ 934540 h 2721434"/>
              <a:gd name="connsiteX14" fmla="*/ 2760837 w 3737595"/>
              <a:gd name="connsiteY14" fmla="*/ 1480604 h 2721434"/>
              <a:gd name="connsiteX15" fmla="*/ 2382198 w 3737595"/>
              <a:gd name="connsiteY15" fmla="*/ 1212724 h 2721434"/>
              <a:gd name="connsiteX16" fmla="*/ 1802649 w 3737595"/>
              <a:gd name="connsiteY16" fmla="*/ 1060753 h 2721434"/>
              <a:gd name="connsiteX17" fmla="*/ 3677576 w 3737595"/>
              <a:gd name="connsiteY17" fmla="*/ 962966 h 2721434"/>
              <a:gd name="connsiteX18" fmla="*/ 3302867 w 3737595"/>
              <a:gd name="connsiteY18" fmla="*/ 1499338 h 2721434"/>
              <a:gd name="connsiteX19" fmla="*/ 2733630 w 3737595"/>
              <a:gd name="connsiteY19" fmla="*/ 2034881 h 2721434"/>
              <a:gd name="connsiteX20" fmla="*/ 2457381 w 3737595"/>
              <a:gd name="connsiteY20" fmla="*/ 2354837 h 2721434"/>
              <a:gd name="connsiteX21" fmla="*/ 1063402 w 3737595"/>
              <a:gd name="connsiteY21" fmla="*/ 1024692 h 2721434"/>
              <a:gd name="connsiteX22" fmla="*/ 2134924 w 3737595"/>
              <a:gd name="connsiteY22" fmla="*/ 1310603 h 2721434"/>
              <a:gd name="connsiteX23" fmla="*/ 2856141 w 3737595"/>
              <a:gd name="connsiteY23" fmla="*/ 1774242 h 2721434"/>
              <a:gd name="connsiteX24" fmla="*/ 3505474 w 3737595"/>
              <a:gd name="connsiteY24" fmla="*/ 2644006 h 2721434"/>
              <a:gd name="connsiteX25" fmla="*/ 1557672 w 3737595"/>
              <a:gd name="connsiteY25" fmla="*/ 2470228 h 2721434"/>
              <a:gd name="connsiteX26" fmla="*/ 61425 w 3737595"/>
              <a:gd name="connsiteY26" fmla="*/ 800599 h 2721434"/>
              <a:gd name="connsiteX27" fmla="*/ 0 w 3737595"/>
              <a:gd name="connsiteY27" fmla="*/ 2054184 h 2721434"/>
              <a:gd name="connsiteX0" fmla="*/ 2745383 w 3737595"/>
              <a:gd name="connsiteY0" fmla="*/ 66503 h 2721434"/>
              <a:gd name="connsiteX1" fmla="*/ 1749541 w 3737595"/>
              <a:gd name="connsiteY1" fmla="*/ 30557 h 2721434"/>
              <a:gd name="connsiteX2" fmla="*/ 1240324 w 3737595"/>
              <a:gd name="connsiteY2" fmla="*/ 84533 h 2721434"/>
              <a:gd name="connsiteX3" fmla="*/ 1481816 w 3737595"/>
              <a:gd name="connsiteY3" fmla="*/ 948567 h 2721434"/>
              <a:gd name="connsiteX4" fmla="*/ 2189719 w 3737595"/>
              <a:gd name="connsiteY4" fmla="*/ 1441935 h 2721434"/>
              <a:gd name="connsiteX5" fmla="*/ 2977202 w 3737595"/>
              <a:gd name="connsiteY5" fmla="*/ 746508 h 2721434"/>
              <a:gd name="connsiteX6" fmla="*/ 2490381 w 3737595"/>
              <a:gd name="connsiteY6" fmla="*/ 290595 h 2721434"/>
              <a:gd name="connsiteX7" fmla="*/ 2039620 w 3737595"/>
              <a:gd name="connsiteY7" fmla="*/ 244232 h 2721434"/>
              <a:gd name="connsiteX8" fmla="*/ 2861291 w 3737595"/>
              <a:gd name="connsiteY8" fmla="*/ 743932 h 2721434"/>
              <a:gd name="connsiteX9" fmla="*/ 2397653 w 3737595"/>
              <a:gd name="connsiteY9" fmla="*/ 671810 h 2721434"/>
              <a:gd name="connsiteX10" fmla="*/ 2034469 w 3737595"/>
              <a:gd name="connsiteY10" fmla="*/ 403930 h 2721434"/>
              <a:gd name="connsiteX11" fmla="*/ 1792345 w 3737595"/>
              <a:gd name="connsiteY11" fmla="*/ 836661 h 2721434"/>
              <a:gd name="connsiteX12" fmla="*/ 2085985 w 3737595"/>
              <a:gd name="connsiteY12" fmla="*/ 864993 h 2721434"/>
              <a:gd name="connsiteX13" fmla="*/ 2802050 w 3737595"/>
              <a:gd name="connsiteY13" fmla="*/ 934540 h 2721434"/>
              <a:gd name="connsiteX14" fmla="*/ 2760837 w 3737595"/>
              <a:gd name="connsiteY14" fmla="*/ 1480604 h 2721434"/>
              <a:gd name="connsiteX15" fmla="*/ 2382198 w 3737595"/>
              <a:gd name="connsiteY15" fmla="*/ 1212724 h 2721434"/>
              <a:gd name="connsiteX16" fmla="*/ 1802649 w 3737595"/>
              <a:gd name="connsiteY16" fmla="*/ 1060753 h 2721434"/>
              <a:gd name="connsiteX17" fmla="*/ 3677576 w 3737595"/>
              <a:gd name="connsiteY17" fmla="*/ 962966 h 2721434"/>
              <a:gd name="connsiteX18" fmla="*/ 3302867 w 3737595"/>
              <a:gd name="connsiteY18" fmla="*/ 1499338 h 2721434"/>
              <a:gd name="connsiteX19" fmla="*/ 2733630 w 3737595"/>
              <a:gd name="connsiteY19" fmla="*/ 2034881 h 2721434"/>
              <a:gd name="connsiteX20" fmla="*/ 2457381 w 3737595"/>
              <a:gd name="connsiteY20" fmla="*/ 2354837 h 2721434"/>
              <a:gd name="connsiteX21" fmla="*/ 1063402 w 3737595"/>
              <a:gd name="connsiteY21" fmla="*/ 1024692 h 2721434"/>
              <a:gd name="connsiteX22" fmla="*/ 2134924 w 3737595"/>
              <a:gd name="connsiteY22" fmla="*/ 1310603 h 2721434"/>
              <a:gd name="connsiteX23" fmla="*/ 2856141 w 3737595"/>
              <a:gd name="connsiteY23" fmla="*/ 1774242 h 2721434"/>
              <a:gd name="connsiteX24" fmla="*/ 3505474 w 3737595"/>
              <a:gd name="connsiteY24" fmla="*/ 2644006 h 2721434"/>
              <a:gd name="connsiteX25" fmla="*/ 1557672 w 3737595"/>
              <a:gd name="connsiteY25" fmla="*/ 2470228 h 2721434"/>
              <a:gd name="connsiteX26" fmla="*/ 61425 w 3737595"/>
              <a:gd name="connsiteY26" fmla="*/ 800599 h 2721434"/>
              <a:gd name="connsiteX27" fmla="*/ 0 w 3737595"/>
              <a:gd name="connsiteY27" fmla="*/ 2054184 h 2721434"/>
              <a:gd name="connsiteX0" fmla="*/ 2745383 w 3737595"/>
              <a:gd name="connsiteY0" fmla="*/ 66503 h 2721434"/>
              <a:gd name="connsiteX1" fmla="*/ 1749541 w 3737595"/>
              <a:gd name="connsiteY1" fmla="*/ 30557 h 2721434"/>
              <a:gd name="connsiteX2" fmla="*/ 1240324 w 3737595"/>
              <a:gd name="connsiteY2" fmla="*/ 84533 h 2721434"/>
              <a:gd name="connsiteX3" fmla="*/ 1481816 w 3737595"/>
              <a:gd name="connsiteY3" fmla="*/ 948567 h 2721434"/>
              <a:gd name="connsiteX4" fmla="*/ 2189719 w 3737595"/>
              <a:gd name="connsiteY4" fmla="*/ 1441935 h 2721434"/>
              <a:gd name="connsiteX5" fmla="*/ 2977202 w 3737595"/>
              <a:gd name="connsiteY5" fmla="*/ 746508 h 2721434"/>
              <a:gd name="connsiteX6" fmla="*/ 2490381 w 3737595"/>
              <a:gd name="connsiteY6" fmla="*/ 290595 h 2721434"/>
              <a:gd name="connsiteX7" fmla="*/ 2039620 w 3737595"/>
              <a:gd name="connsiteY7" fmla="*/ 244232 h 2721434"/>
              <a:gd name="connsiteX8" fmla="*/ 2861291 w 3737595"/>
              <a:gd name="connsiteY8" fmla="*/ 743932 h 2721434"/>
              <a:gd name="connsiteX9" fmla="*/ 2397653 w 3737595"/>
              <a:gd name="connsiteY9" fmla="*/ 671810 h 2721434"/>
              <a:gd name="connsiteX10" fmla="*/ 2034469 w 3737595"/>
              <a:gd name="connsiteY10" fmla="*/ 403930 h 2721434"/>
              <a:gd name="connsiteX11" fmla="*/ 1792345 w 3737595"/>
              <a:gd name="connsiteY11" fmla="*/ 836661 h 2721434"/>
              <a:gd name="connsiteX12" fmla="*/ 2085985 w 3737595"/>
              <a:gd name="connsiteY12" fmla="*/ 864993 h 2721434"/>
              <a:gd name="connsiteX13" fmla="*/ 2802050 w 3737595"/>
              <a:gd name="connsiteY13" fmla="*/ 934540 h 2721434"/>
              <a:gd name="connsiteX14" fmla="*/ 2760837 w 3737595"/>
              <a:gd name="connsiteY14" fmla="*/ 1480604 h 2721434"/>
              <a:gd name="connsiteX15" fmla="*/ 2382198 w 3737595"/>
              <a:gd name="connsiteY15" fmla="*/ 1212724 h 2721434"/>
              <a:gd name="connsiteX16" fmla="*/ 1802649 w 3737595"/>
              <a:gd name="connsiteY16" fmla="*/ 1060753 h 2721434"/>
              <a:gd name="connsiteX17" fmla="*/ 3677576 w 3737595"/>
              <a:gd name="connsiteY17" fmla="*/ 962966 h 2721434"/>
              <a:gd name="connsiteX18" fmla="*/ 3302867 w 3737595"/>
              <a:gd name="connsiteY18" fmla="*/ 1499338 h 2721434"/>
              <a:gd name="connsiteX19" fmla="*/ 2733630 w 3737595"/>
              <a:gd name="connsiteY19" fmla="*/ 2034881 h 2721434"/>
              <a:gd name="connsiteX20" fmla="*/ 2457381 w 3737595"/>
              <a:gd name="connsiteY20" fmla="*/ 2354837 h 2721434"/>
              <a:gd name="connsiteX21" fmla="*/ 1063402 w 3737595"/>
              <a:gd name="connsiteY21" fmla="*/ 1024692 h 2721434"/>
              <a:gd name="connsiteX22" fmla="*/ 2017411 w 3737595"/>
              <a:gd name="connsiteY22" fmla="*/ 1611731 h 2721434"/>
              <a:gd name="connsiteX23" fmla="*/ 2856141 w 3737595"/>
              <a:gd name="connsiteY23" fmla="*/ 1774242 h 2721434"/>
              <a:gd name="connsiteX24" fmla="*/ 3505474 w 3737595"/>
              <a:gd name="connsiteY24" fmla="*/ 2644006 h 2721434"/>
              <a:gd name="connsiteX25" fmla="*/ 1557672 w 3737595"/>
              <a:gd name="connsiteY25" fmla="*/ 2470228 h 2721434"/>
              <a:gd name="connsiteX26" fmla="*/ 61425 w 3737595"/>
              <a:gd name="connsiteY26" fmla="*/ 800599 h 2721434"/>
              <a:gd name="connsiteX27" fmla="*/ 0 w 3737595"/>
              <a:gd name="connsiteY27" fmla="*/ 2054184 h 2721434"/>
              <a:gd name="connsiteX0" fmla="*/ 2745383 w 3737595"/>
              <a:gd name="connsiteY0" fmla="*/ 66503 h 2700509"/>
              <a:gd name="connsiteX1" fmla="*/ 1749541 w 3737595"/>
              <a:gd name="connsiteY1" fmla="*/ 30557 h 2700509"/>
              <a:gd name="connsiteX2" fmla="*/ 1240324 w 3737595"/>
              <a:gd name="connsiteY2" fmla="*/ 84533 h 2700509"/>
              <a:gd name="connsiteX3" fmla="*/ 1481816 w 3737595"/>
              <a:gd name="connsiteY3" fmla="*/ 948567 h 2700509"/>
              <a:gd name="connsiteX4" fmla="*/ 2189719 w 3737595"/>
              <a:gd name="connsiteY4" fmla="*/ 1441935 h 2700509"/>
              <a:gd name="connsiteX5" fmla="*/ 2977202 w 3737595"/>
              <a:gd name="connsiteY5" fmla="*/ 746508 h 2700509"/>
              <a:gd name="connsiteX6" fmla="*/ 2490381 w 3737595"/>
              <a:gd name="connsiteY6" fmla="*/ 290595 h 2700509"/>
              <a:gd name="connsiteX7" fmla="*/ 2039620 w 3737595"/>
              <a:gd name="connsiteY7" fmla="*/ 244232 h 2700509"/>
              <a:gd name="connsiteX8" fmla="*/ 2861291 w 3737595"/>
              <a:gd name="connsiteY8" fmla="*/ 743932 h 2700509"/>
              <a:gd name="connsiteX9" fmla="*/ 2397653 w 3737595"/>
              <a:gd name="connsiteY9" fmla="*/ 671810 h 2700509"/>
              <a:gd name="connsiteX10" fmla="*/ 2034469 w 3737595"/>
              <a:gd name="connsiteY10" fmla="*/ 403930 h 2700509"/>
              <a:gd name="connsiteX11" fmla="*/ 1792345 w 3737595"/>
              <a:gd name="connsiteY11" fmla="*/ 836661 h 2700509"/>
              <a:gd name="connsiteX12" fmla="*/ 2085985 w 3737595"/>
              <a:gd name="connsiteY12" fmla="*/ 864993 h 2700509"/>
              <a:gd name="connsiteX13" fmla="*/ 2802050 w 3737595"/>
              <a:gd name="connsiteY13" fmla="*/ 934540 h 2700509"/>
              <a:gd name="connsiteX14" fmla="*/ 2760837 w 3737595"/>
              <a:gd name="connsiteY14" fmla="*/ 1480604 h 2700509"/>
              <a:gd name="connsiteX15" fmla="*/ 2382198 w 3737595"/>
              <a:gd name="connsiteY15" fmla="*/ 1212724 h 2700509"/>
              <a:gd name="connsiteX16" fmla="*/ 1802649 w 3737595"/>
              <a:gd name="connsiteY16" fmla="*/ 1060753 h 2700509"/>
              <a:gd name="connsiteX17" fmla="*/ 3677576 w 3737595"/>
              <a:gd name="connsiteY17" fmla="*/ 962966 h 2700509"/>
              <a:gd name="connsiteX18" fmla="*/ 3302867 w 3737595"/>
              <a:gd name="connsiteY18" fmla="*/ 1499338 h 2700509"/>
              <a:gd name="connsiteX19" fmla="*/ 2733630 w 3737595"/>
              <a:gd name="connsiteY19" fmla="*/ 2034881 h 2700509"/>
              <a:gd name="connsiteX20" fmla="*/ 2457381 w 3737595"/>
              <a:gd name="connsiteY20" fmla="*/ 2354837 h 2700509"/>
              <a:gd name="connsiteX21" fmla="*/ 1063402 w 3737595"/>
              <a:gd name="connsiteY21" fmla="*/ 1024692 h 2700509"/>
              <a:gd name="connsiteX22" fmla="*/ 2017411 w 3737595"/>
              <a:gd name="connsiteY22" fmla="*/ 1611731 h 2700509"/>
              <a:gd name="connsiteX23" fmla="*/ 2683543 w 3737595"/>
              <a:gd name="connsiteY23" fmla="*/ 2068025 h 2700509"/>
              <a:gd name="connsiteX24" fmla="*/ 3505474 w 3737595"/>
              <a:gd name="connsiteY24" fmla="*/ 2644006 h 2700509"/>
              <a:gd name="connsiteX25" fmla="*/ 1557672 w 3737595"/>
              <a:gd name="connsiteY25" fmla="*/ 2470228 h 2700509"/>
              <a:gd name="connsiteX26" fmla="*/ 61425 w 3737595"/>
              <a:gd name="connsiteY26" fmla="*/ 800599 h 2700509"/>
              <a:gd name="connsiteX27" fmla="*/ 0 w 3737595"/>
              <a:gd name="connsiteY27" fmla="*/ 2054184 h 2700509"/>
              <a:gd name="connsiteX0" fmla="*/ 2745383 w 3685512"/>
              <a:gd name="connsiteY0" fmla="*/ 66503 h 2700509"/>
              <a:gd name="connsiteX1" fmla="*/ 1749541 w 3685512"/>
              <a:gd name="connsiteY1" fmla="*/ 30557 h 2700509"/>
              <a:gd name="connsiteX2" fmla="*/ 1240324 w 3685512"/>
              <a:gd name="connsiteY2" fmla="*/ 84533 h 2700509"/>
              <a:gd name="connsiteX3" fmla="*/ 1481816 w 3685512"/>
              <a:gd name="connsiteY3" fmla="*/ 948567 h 2700509"/>
              <a:gd name="connsiteX4" fmla="*/ 2189719 w 3685512"/>
              <a:gd name="connsiteY4" fmla="*/ 1441935 h 2700509"/>
              <a:gd name="connsiteX5" fmla="*/ 2977202 w 3685512"/>
              <a:gd name="connsiteY5" fmla="*/ 746508 h 2700509"/>
              <a:gd name="connsiteX6" fmla="*/ 2490381 w 3685512"/>
              <a:gd name="connsiteY6" fmla="*/ 290595 h 2700509"/>
              <a:gd name="connsiteX7" fmla="*/ 2039620 w 3685512"/>
              <a:gd name="connsiteY7" fmla="*/ 244232 h 2700509"/>
              <a:gd name="connsiteX8" fmla="*/ 2861291 w 3685512"/>
              <a:gd name="connsiteY8" fmla="*/ 743932 h 2700509"/>
              <a:gd name="connsiteX9" fmla="*/ 2397653 w 3685512"/>
              <a:gd name="connsiteY9" fmla="*/ 671810 h 2700509"/>
              <a:gd name="connsiteX10" fmla="*/ 2034469 w 3685512"/>
              <a:gd name="connsiteY10" fmla="*/ 403930 h 2700509"/>
              <a:gd name="connsiteX11" fmla="*/ 1792345 w 3685512"/>
              <a:gd name="connsiteY11" fmla="*/ 836661 h 2700509"/>
              <a:gd name="connsiteX12" fmla="*/ 2085985 w 3685512"/>
              <a:gd name="connsiteY12" fmla="*/ 864993 h 2700509"/>
              <a:gd name="connsiteX13" fmla="*/ 2802050 w 3685512"/>
              <a:gd name="connsiteY13" fmla="*/ 934540 h 2700509"/>
              <a:gd name="connsiteX14" fmla="*/ 2760837 w 3685512"/>
              <a:gd name="connsiteY14" fmla="*/ 1480604 h 2700509"/>
              <a:gd name="connsiteX15" fmla="*/ 2382198 w 3685512"/>
              <a:gd name="connsiteY15" fmla="*/ 1212724 h 2700509"/>
              <a:gd name="connsiteX16" fmla="*/ 2874957 w 3685512"/>
              <a:gd name="connsiteY16" fmla="*/ 1618941 h 2700509"/>
              <a:gd name="connsiteX17" fmla="*/ 3677576 w 3685512"/>
              <a:gd name="connsiteY17" fmla="*/ 962966 h 2700509"/>
              <a:gd name="connsiteX18" fmla="*/ 3302867 w 3685512"/>
              <a:gd name="connsiteY18" fmla="*/ 1499338 h 2700509"/>
              <a:gd name="connsiteX19" fmla="*/ 2733630 w 3685512"/>
              <a:gd name="connsiteY19" fmla="*/ 2034881 h 2700509"/>
              <a:gd name="connsiteX20" fmla="*/ 2457381 w 3685512"/>
              <a:gd name="connsiteY20" fmla="*/ 2354837 h 2700509"/>
              <a:gd name="connsiteX21" fmla="*/ 1063402 w 3685512"/>
              <a:gd name="connsiteY21" fmla="*/ 1024692 h 2700509"/>
              <a:gd name="connsiteX22" fmla="*/ 2017411 w 3685512"/>
              <a:gd name="connsiteY22" fmla="*/ 1611731 h 2700509"/>
              <a:gd name="connsiteX23" fmla="*/ 2683543 w 3685512"/>
              <a:gd name="connsiteY23" fmla="*/ 2068025 h 2700509"/>
              <a:gd name="connsiteX24" fmla="*/ 3505474 w 3685512"/>
              <a:gd name="connsiteY24" fmla="*/ 2644006 h 2700509"/>
              <a:gd name="connsiteX25" fmla="*/ 1557672 w 3685512"/>
              <a:gd name="connsiteY25" fmla="*/ 2470228 h 2700509"/>
              <a:gd name="connsiteX26" fmla="*/ 61425 w 3685512"/>
              <a:gd name="connsiteY26" fmla="*/ 800599 h 2700509"/>
              <a:gd name="connsiteX27" fmla="*/ 0 w 3685512"/>
              <a:gd name="connsiteY27" fmla="*/ 2054184 h 2700509"/>
              <a:gd name="connsiteX0" fmla="*/ 2745383 w 3685512"/>
              <a:gd name="connsiteY0" fmla="*/ 66503 h 2700509"/>
              <a:gd name="connsiteX1" fmla="*/ 1749541 w 3685512"/>
              <a:gd name="connsiteY1" fmla="*/ 30557 h 2700509"/>
              <a:gd name="connsiteX2" fmla="*/ 1240324 w 3685512"/>
              <a:gd name="connsiteY2" fmla="*/ 84533 h 2700509"/>
              <a:gd name="connsiteX3" fmla="*/ 1481816 w 3685512"/>
              <a:gd name="connsiteY3" fmla="*/ 948567 h 2700509"/>
              <a:gd name="connsiteX4" fmla="*/ 2189719 w 3685512"/>
              <a:gd name="connsiteY4" fmla="*/ 1441935 h 2700509"/>
              <a:gd name="connsiteX5" fmla="*/ 2977202 w 3685512"/>
              <a:gd name="connsiteY5" fmla="*/ 746508 h 2700509"/>
              <a:gd name="connsiteX6" fmla="*/ 2490381 w 3685512"/>
              <a:gd name="connsiteY6" fmla="*/ 290595 h 2700509"/>
              <a:gd name="connsiteX7" fmla="*/ 2039620 w 3685512"/>
              <a:gd name="connsiteY7" fmla="*/ 244232 h 2700509"/>
              <a:gd name="connsiteX8" fmla="*/ 2861291 w 3685512"/>
              <a:gd name="connsiteY8" fmla="*/ 743932 h 2700509"/>
              <a:gd name="connsiteX9" fmla="*/ 2397653 w 3685512"/>
              <a:gd name="connsiteY9" fmla="*/ 671810 h 2700509"/>
              <a:gd name="connsiteX10" fmla="*/ 2034469 w 3685512"/>
              <a:gd name="connsiteY10" fmla="*/ 403930 h 2700509"/>
              <a:gd name="connsiteX11" fmla="*/ 1792345 w 3685512"/>
              <a:gd name="connsiteY11" fmla="*/ 836661 h 2700509"/>
              <a:gd name="connsiteX12" fmla="*/ 2085985 w 3685512"/>
              <a:gd name="connsiteY12" fmla="*/ 864993 h 2700509"/>
              <a:gd name="connsiteX13" fmla="*/ 2802050 w 3685512"/>
              <a:gd name="connsiteY13" fmla="*/ 934540 h 2700509"/>
              <a:gd name="connsiteX14" fmla="*/ 2760837 w 3685512"/>
              <a:gd name="connsiteY14" fmla="*/ 1480604 h 2700509"/>
              <a:gd name="connsiteX15" fmla="*/ 3090949 w 3685512"/>
              <a:gd name="connsiteY15" fmla="*/ 1275153 h 2700509"/>
              <a:gd name="connsiteX16" fmla="*/ 2874957 w 3685512"/>
              <a:gd name="connsiteY16" fmla="*/ 1618941 h 2700509"/>
              <a:gd name="connsiteX17" fmla="*/ 3677576 w 3685512"/>
              <a:gd name="connsiteY17" fmla="*/ 962966 h 2700509"/>
              <a:gd name="connsiteX18" fmla="*/ 3302867 w 3685512"/>
              <a:gd name="connsiteY18" fmla="*/ 1499338 h 2700509"/>
              <a:gd name="connsiteX19" fmla="*/ 2733630 w 3685512"/>
              <a:gd name="connsiteY19" fmla="*/ 2034881 h 2700509"/>
              <a:gd name="connsiteX20" fmla="*/ 2457381 w 3685512"/>
              <a:gd name="connsiteY20" fmla="*/ 2354837 h 2700509"/>
              <a:gd name="connsiteX21" fmla="*/ 1063402 w 3685512"/>
              <a:gd name="connsiteY21" fmla="*/ 1024692 h 2700509"/>
              <a:gd name="connsiteX22" fmla="*/ 2017411 w 3685512"/>
              <a:gd name="connsiteY22" fmla="*/ 1611731 h 2700509"/>
              <a:gd name="connsiteX23" fmla="*/ 2683543 w 3685512"/>
              <a:gd name="connsiteY23" fmla="*/ 2068025 h 2700509"/>
              <a:gd name="connsiteX24" fmla="*/ 3505474 w 3685512"/>
              <a:gd name="connsiteY24" fmla="*/ 2644006 h 2700509"/>
              <a:gd name="connsiteX25" fmla="*/ 1557672 w 3685512"/>
              <a:gd name="connsiteY25" fmla="*/ 2470228 h 2700509"/>
              <a:gd name="connsiteX26" fmla="*/ 61425 w 3685512"/>
              <a:gd name="connsiteY26" fmla="*/ 800599 h 2700509"/>
              <a:gd name="connsiteX27" fmla="*/ 0 w 3685512"/>
              <a:gd name="connsiteY27" fmla="*/ 2054184 h 2700509"/>
              <a:gd name="connsiteX0" fmla="*/ 2745383 w 3685512"/>
              <a:gd name="connsiteY0" fmla="*/ 66503 h 2700509"/>
              <a:gd name="connsiteX1" fmla="*/ 1749541 w 3685512"/>
              <a:gd name="connsiteY1" fmla="*/ 30557 h 2700509"/>
              <a:gd name="connsiteX2" fmla="*/ 1240324 w 3685512"/>
              <a:gd name="connsiteY2" fmla="*/ 84533 h 2700509"/>
              <a:gd name="connsiteX3" fmla="*/ 1481816 w 3685512"/>
              <a:gd name="connsiteY3" fmla="*/ 948567 h 2700509"/>
              <a:gd name="connsiteX4" fmla="*/ 2064861 w 3685512"/>
              <a:gd name="connsiteY4" fmla="*/ 1408884 h 2700509"/>
              <a:gd name="connsiteX5" fmla="*/ 2977202 w 3685512"/>
              <a:gd name="connsiteY5" fmla="*/ 746508 h 2700509"/>
              <a:gd name="connsiteX6" fmla="*/ 2490381 w 3685512"/>
              <a:gd name="connsiteY6" fmla="*/ 290595 h 2700509"/>
              <a:gd name="connsiteX7" fmla="*/ 2039620 w 3685512"/>
              <a:gd name="connsiteY7" fmla="*/ 244232 h 2700509"/>
              <a:gd name="connsiteX8" fmla="*/ 2861291 w 3685512"/>
              <a:gd name="connsiteY8" fmla="*/ 743932 h 2700509"/>
              <a:gd name="connsiteX9" fmla="*/ 2397653 w 3685512"/>
              <a:gd name="connsiteY9" fmla="*/ 671810 h 2700509"/>
              <a:gd name="connsiteX10" fmla="*/ 2034469 w 3685512"/>
              <a:gd name="connsiteY10" fmla="*/ 403930 h 2700509"/>
              <a:gd name="connsiteX11" fmla="*/ 1792345 w 3685512"/>
              <a:gd name="connsiteY11" fmla="*/ 836661 h 2700509"/>
              <a:gd name="connsiteX12" fmla="*/ 2085985 w 3685512"/>
              <a:gd name="connsiteY12" fmla="*/ 864993 h 2700509"/>
              <a:gd name="connsiteX13" fmla="*/ 2802050 w 3685512"/>
              <a:gd name="connsiteY13" fmla="*/ 934540 h 2700509"/>
              <a:gd name="connsiteX14" fmla="*/ 2760837 w 3685512"/>
              <a:gd name="connsiteY14" fmla="*/ 1480604 h 2700509"/>
              <a:gd name="connsiteX15" fmla="*/ 3090949 w 3685512"/>
              <a:gd name="connsiteY15" fmla="*/ 1275153 h 2700509"/>
              <a:gd name="connsiteX16" fmla="*/ 2874957 w 3685512"/>
              <a:gd name="connsiteY16" fmla="*/ 1618941 h 2700509"/>
              <a:gd name="connsiteX17" fmla="*/ 3677576 w 3685512"/>
              <a:gd name="connsiteY17" fmla="*/ 962966 h 2700509"/>
              <a:gd name="connsiteX18" fmla="*/ 3302867 w 3685512"/>
              <a:gd name="connsiteY18" fmla="*/ 1499338 h 2700509"/>
              <a:gd name="connsiteX19" fmla="*/ 2733630 w 3685512"/>
              <a:gd name="connsiteY19" fmla="*/ 2034881 h 2700509"/>
              <a:gd name="connsiteX20" fmla="*/ 2457381 w 3685512"/>
              <a:gd name="connsiteY20" fmla="*/ 2354837 h 2700509"/>
              <a:gd name="connsiteX21" fmla="*/ 1063402 w 3685512"/>
              <a:gd name="connsiteY21" fmla="*/ 1024692 h 2700509"/>
              <a:gd name="connsiteX22" fmla="*/ 2017411 w 3685512"/>
              <a:gd name="connsiteY22" fmla="*/ 1611731 h 2700509"/>
              <a:gd name="connsiteX23" fmla="*/ 2683543 w 3685512"/>
              <a:gd name="connsiteY23" fmla="*/ 2068025 h 2700509"/>
              <a:gd name="connsiteX24" fmla="*/ 3505474 w 3685512"/>
              <a:gd name="connsiteY24" fmla="*/ 2644006 h 2700509"/>
              <a:gd name="connsiteX25" fmla="*/ 1557672 w 3685512"/>
              <a:gd name="connsiteY25" fmla="*/ 2470228 h 2700509"/>
              <a:gd name="connsiteX26" fmla="*/ 61425 w 3685512"/>
              <a:gd name="connsiteY26" fmla="*/ 800599 h 2700509"/>
              <a:gd name="connsiteX27" fmla="*/ 0 w 3685512"/>
              <a:gd name="connsiteY27" fmla="*/ 2054184 h 2700509"/>
              <a:gd name="connsiteX0" fmla="*/ 2745383 w 3685512"/>
              <a:gd name="connsiteY0" fmla="*/ 75290 h 2709296"/>
              <a:gd name="connsiteX1" fmla="*/ 1749541 w 3685512"/>
              <a:gd name="connsiteY1" fmla="*/ 39344 h 2709296"/>
              <a:gd name="connsiteX2" fmla="*/ 1240324 w 3685512"/>
              <a:gd name="connsiteY2" fmla="*/ 93320 h 2709296"/>
              <a:gd name="connsiteX3" fmla="*/ 1562607 w 3685512"/>
              <a:gd name="connsiteY3" fmla="*/ 1082212 h 2709296"/>
              <a:gd name="connsiteX4" fmla="*/ 2064861 w 3685512"/>
              <a:gd name="connsiteY4" fmla="*/ 1417671 h 2709296"/>
              <a:gd name="connsiteX5" fmla="*/ 2977202 w 3685512"/>
              <a:gd name="connsiteY5" fmla="*/ 755295 h 2709296"/>
              <a:gd name="connsiteX6" fmla="*/ 2490381 w 3685512"/>
              <a:gd name="connsiteY6" fmla="*/ 299382 h 2709296"/>
              <a:gd name="connsiteX7" fmla="*/ 2039620 w 3685512"/>
              <a:gd name="connsiteY7" fmla="*/ 253019 h 2709296"/>
              <a:gd name="connsiteX8" fmla="*/ 2861291 w 3685512"/>
              <a:gd name="connsiteY8" fmla="*/ 752719 h 2709296"/>
              <a:gd name="connsiteX9" fmla="*/ 2397653 w 3685512"/>
              <a:gd name="connsiteY9" fmla="*/ 680597 h 2709296"/>
              <a:gd name="connsiteX10" fmla="*/ 2034469 w 3685512"/>
              <a:gd name="connsiteY10" fmla="*/ 412717 h 2709296"/>
              <a:gd name="connsiteX11" fmla="*/ 1792345 w 3685512"/>
              <a:gd name="connsiteY11" fmla="*/ 845448 h 2709296"/>
              <a:gd name="connsiteX12" fmla="*/ 2085985 w 3685512"/>
              <a:gd name="connsiteY12" fmla="*/ 873780 h 2709296"/>
              <a:gd name="connsiteX13" fmla="*/ 2802050 w 3685512"/>
              <a:gd name="connsiteY13" fmla="*/ 943327 h 2709296"/>
              <a:gd name="connsiteX14" fmla="*/ 2760837 w 3685512"/>
              <a:gd name="connsiteY14" fmla="*/ 1489391 h 2709296"/>
              <a:gd name="connsiteX15" fmla="*/ 3090949 w 3685512"/>
              <a:gd name="connsiteY15" fmla="*/ 1283940 h 2709296"/>
              <a:gd name="connsiteX16" fmla="*/ 2874957 w 3685512"/>
              <a:gd name="connsiteY16" fmla="*/ 1627728 h 2709296"/>
              <a:gd name="connsiteX17" fmla="*/ 3677576 w 3685512"/>
              <a:gd name="connsiteY17" fmla="*/ 971753 h 2709296"/>
              <a:gd name="connsiteX18" fmla="*/ 3302867 w 3685512"/>
              <a:gd name="connsiteY18" fmla="*/ 1508125 h 2709296"/>
              <a:gd name="connsiteX19" fmla="*/ 2733630 w 3685512"/>
              <a:gd name="connsiteY19" fmla="*/ 2043668 h 2709296"/>
              <a:gd name="connsiteX20" fmla="*/ 2457381 w 3685512"/>
              <a:gd name="connsiteY20" fmla="*/ 2363624 h 2709296"/>
              <a:gd name="connsiteX21" fmla="*/ 1063402 w 3685512"/>
              <a:gd name="connsiteY21" fmla="*/ 1033479 h 2709296"/>
              <a:gd name="connsiteX22" fmla="*/ 2017411 w 3685512"/>
              <a:gd name="connsiteY22" fmla="*/ 1620518 h 2709296"/>
              <a:gd name="connsiteX23" fmla="*/ 2683543 w 3685512"/>
              <a:gd name="connsiteY23" fmla="*/ 2076812 h 2709296"/>
              <a:gd name="connsiteX24" fmla="*/ 3505474 w 3685512"/>
              <a:gd name="connsiteY24" fmla="*/ 2652793 h 2709296"/>
              <a:gd name="connsiteX25" fmla="*/ 1557672 w 3685512"/>
              <a:gd name="connsiteY25" fmla="*/ 2479015 h 2709296"/>
              <a:gd name="connsiteX26" fmla="*/ 61425 w 3685512"/>
              <a:gd name="connsiteY26" fmla="*/ 809386 h 2709296"/>
              <a:gd name="connsiteX27" fmla="*/ 0 w 3685512"/>
              <a:gd name="connsiteY27" fmla="*/ 2062971 h 2709296"/>
              <a:gd name="connsiteX0" fmla="*/ 2745383 w 3685512"/>
              <a:gd name="connsiteY0" fmla="*/ 75290 h 2709296"/>
              <a:gd name="connsiteX1" fmla="*/ 1749541 w 3685512"/>
              <a:gd name="connsiteY1" fmla="*/ 39344 h 2709296"/>
              <a:gd name="connsiteX2" fmla="*/ 1240324 w 3685512"/>
              <a:gd name="connsiteY2" fmla="*/ 93320 h 2709296"/>
              <a:gd name="connsiteX3" fmla="*/ 1562607 w 3685512"/>
              <a:gd name="connsiteY3" fmla="*/ 1082212 h 2709296"/>
              <a:gd name="connsiteX4" fmla="*/ 2064861 w 3685512"/>
              <a:gd name="connsiteY4" fmla="*/ 1417671 h 2709296"/>
              <a:gd name="connsiteX5" fmla="*/ 2977202 w 3685512"/>
              <a:gd name="connsiteY5" fmla="*/ 755295 h 2709296"/>
              <a:gd name="connsiteX6" fmla="*/ 2490381 w 3685512"/>
              <a:gd name="connsiteY6" fmla="*/ 299382 h 2709296"/>
              <a:gd name="connsiteX7" fmla="*/ 2039620 w 3685512"/>
              <a:gd name="connsiteY7" fmla="*/ 253019 h 2709296"/>
              <a:gd name="connsiteX8" fmla="*/ 2861291 w 3685512"/>
              <a:gd name="connsiteY8" fmla="*/ 752719 h 2709296"/>
              <a:gd name="connsiteX9" fmla="*/ 2397653 w 3685512"/>
              <a:gd name="connsiteY9" fmla="*/ 680597 h 2709296"/>
              <a:gd name="connsiteX10" fmla="*/ 2034469 w 3685512"/>
              <a:gd name="connsiteY10" fmla="*/ 412717 h 2709296"/>
              <a:gd name="connsiteX11" fmla="*/ 1792345 w 3685512"/>
              <a:gd name="connsiteY11" fmla="*/ 845448 h 2709296"/>
              <a:gd name="connsiteX12" fmla="*/ 2085985 w 3685512"/>
              <a:gd name="connsiteY12" fmla="*/ 873780 h 2709296"/>
              <a:gd name="connsiteX13" fmla="*/ 2802050 w 3685512"/>
              <a:gd name="connsiteY13" fmla="*/ 943327 h 2709296"/>
              <a:gd name="connsiteX14" fmla="*/ 2760837 w 3685512"/>
              <a:gd name="connsiteY14" fmla="*/ 1489391 h 2709296"/>
              <a:gd name="connsiteX15" fmla="*/ 3090949 w 3685512"/>
              <a:gd name="connsiteY15" fmla="*/ 1283940 h 2709296"/>
              <a:gd name="connsiteX16" fmla="*/ 2874957 w 3685512"/>
              <a:gd name="connsiteY16" fmla="*/ 1627728 h 2709296"/>
              <a:gd name="connsiteX17" fmla="*/ 3677576 w 3685512"/>
              <a:gd name="connsiteY17" fmla="*/ 971753 h 2709296"/>
              <a:gd name="connsiteX18" fmla="*/ 3302867 w 3685512"/>
              <a:gd name="connsiteY18" fmla="*/ 1508125 h 2709296"/>
              <a:gd name="connsiteX19" fmla="*/ 2733630 w 3685512"/>
              <a:gd name="connsiteY19" fmla="*/ 2043668 h 2709296"/>
              <a:gd name="connsiteX20" fmla="*/ 2457381 w 3685512"/>
              <a:gd name="connsiteY20" fmla="*/ 2363624 h 2709296"/>
              <a:gd name="connsiteX21" fmla="*/ 1063402 w 3685512"/>
              <a:gd name="connsiteY21" fmla="*/ 1033479 h 2709296"/>
              <a:gd name="connsiteX22" fmla="*/ 2017411 w 3685512"/>
              <a:gd name="connsiteY22" fmla="*/ 1620518 h 2709296"/>
              <a:gd name="connsiteX23" fmla="*/ 2683543 w 3685512"/>
              <a:gd name="connsiteY23" fmla="*/ 2076812 h 2709296"/>
              <a:gd name="connsiteX24" fmla="*/ 3505474 w 3685512"/>
              <a:gd name="connsiteY24" fmla="*/ 2652793 h 2709296"/>
              <a:gd name="connsiteX25" fmla="*/ 1557672 w 3685512"/>
              <a:gd name="connsiteY25" fmla="*/ 2479015 h 2709296"/>
              <a:gd name="connsiteX26" fmla="*/ 61425 w 3685512"/>
              <a:gd name="connsiteY26" fmla="*/ 809386 h 2709296"/>
              <a:gd name="connsiteX27" fmla="*/ 0 w 3685512"/>
              <a:gd name="connsiteY27" fmla="*/ 2062971 h 2709296"/>
              <a:gd name="connsiteX0" fmla="*/ 2745383 w 3685512"/>
              <a:gd name="connsiteY0" fmla="*/ 75290 h 2709296"/>
              <a:gd name="connsiteX1" fmla="*/ 1749541 w 3685512"/>
              <a:gd name="connsiteY1" fmla="*/ 39344 h 2709296"/>
              <a:gd name="connsiteX2" fmla="*/ 1240324 w 3685512"/>
              <a:gd name="connsiteY2" fmla="*/ 93320 h 2709296"/>
              <a:gd name="connsiteX3" fmla="*/ 1562607 w 3685512"/>
              <a:gd name="connsiteY3" fmla="*/ 1082212 h 2709296"/>
              <a:gd name="connsiteX4" fmla="*/ 2064861 w 3685512"/>
              <a:gd name="connsiteY4" fmla="*/ 1417671 h 2709296"/>
              <a:gd name="connsiteX5" fmla="*/ 2977202 w 3685512"/>
              <a:gd name="connsiteY5" fmla="*/ 755295 h 2709296"/>
              <a:gd name="connsiteX6" fmla="*/ 2490381 w 3685512"/>
              <a:gd name="connsiteY6" fmla="*/ 299382 h 2709296"/>
              <a:gd name="connsiteX7" fmla="*/ 2039620 w 3685512"/>
              <a:gd name="connsiteY7" fmla="*/ 253019 h 2709296"/>
              <a:gd name="connsiteX8" fmla="*/ 2861291 w 3685512"/>
              <a:gd name="connsiteY8" fmla="*/ 752719 h 2709296"/>
              <a:gd name="connsiteX9" fmla="*/ 2397653 w 3685512"/>
              <a:gd name="connsiteY9" fmla="*/ 680597 h 2709296"/>
              <a:gd name="connsiteX10" fmla="*/ 2034469 w 3685512"/>
              <a:gd name="connsiteY10" fmla="*/ 412717 h 2709296"/>
              <a:gd name="connsiteX11" fmla="*/ 1792345 w 3685512"/>
              <a:gd name="connsiteY11" fmla="*/ 845448 h 2709296"/>
              <a:gd name="connsiteX12" fmla="*/ 2085985 w 3685512"/>
              <a:gd name="connsiteY12" fmla="*/ 873780 h 2709296"/>
              <a:gd name="connsiteX13" fmla="*/ 2802050 w 3685512"/>
              <a:gd name="connsiteY13" fmla="*/ 943327 h 2709296"/>
              <a:gd name="connsiteX14" fmla="*/ 2760837 w 3685512"/>
              <a:gd name="connsiteY14" fmla="*/ 1489391 h 2709296"/>
              <a:gd name="connsiteX15" fmla="*/ 3090949 w 3685512"/>
              <a:gd name="connsiteY15" fmla="*/ 1283940 h 2709296"/>
              <a:gd name="connsiteX16" fmla="*/ 2874957 w 3685512"/>
              <a:gd name="connsiteY16" fmla="*/ 1627728 h 2709296"/>
              <a:gd name="connsiteX17" fmla="*/ 3677576 w 3685512"/>
              <a:gd name="connsiteY17" fmla="*/ 971753 h 2709296"/>
              <a:gd name="connsiteX18" fmla="*/ 3302867 w 3685512"/>
              <a:gd name="connsiteY18" fmla="*/ 1508125 h 2709296"/>
              <a:gd name="connsiteX19" fmla="*/ 2733630 w 3685512"/>
              <a:gd name="connsiteY19" fmla="*/ 2043668 h 2709296"/>
              <a:gd name="connsiteX20" fmla="*/ 2457381 w 3685512"/>
              <a:gd name="connsiteY20" fmla="*/ 2363624 h 2709296"/>
              <a:gd name="connsiteX21" fmla="*/ 1063402 w 3685512"/>
              <a:gd name="connsiteY21" fmla="*/ 1033479 h 2709296"/>
              <a:gd name="connsiteX22" fmla="*/ 2017411 w 3685512"/>
              <a:gd name="connsiteY22" fmla="*/ 1620518 h 2709296"/>
              <a:gd name="connsiteX23" fmla="*/ 2683543 w 3685512"/>
              <a:gd name="connsiteY23" fmla="*/ 2076812 h 2709296"/>
              <a:gd name="connsiteX24" fmla="*/ 3505474 w 3685512"/>
              <a:gd name="connsiteY24" fmla="*/ 2652793 h 2709296"/>
              <a:gd name="connsiteX25" fmla="*/ 1557672 w 3685512"/>
              <a:gd name="connsiteY25" fmla="*/ 2479015 h 2709296"/>
              <a:gd name="connsiteX26" fmla="*/ 61425 w 3685512"/>
              <a:gd name="connsiteY26" fmla="*/ 809386 h 2709296"/>
              <a:gd name="connsiteX27" fmla="*/ 0 w 3685512"/>
              <a:gd name="connsiteY27" fmla="*/ 2062971 h 2709296"/>
              <a:gd name="connsiteX0" fmla="*/ 2745383 w 3685512"/>
              <a:gd name="connsiteY0" fmla="*/ 75290 h 2709296"/>
              <a:gd name="connsiteX1" fmla="*/ 1749541 w 3685512"/>
              <a:gd name="connsiteY1" fmla="*/ 39344 h 2709296"/>
              <a:gd name="connsiteX2" fmla="*/ 1240324 w 3685512"/>
              <a:gd name="connsiteY2" fmla="*/ 93320 h 2709296"/>
              <a:gd name="connsiteX3" fmla="*/ 1562607 w 3685512"/>
              <a:gd name="connsiteY3" fmla="*/ 1082212 h 2709296"/>
              <a:gd name="connsiteX4" fmla="*/ 2064861 w 3685512"/>
              <a:gd name="connsiteY4" fmla="*/ 1417671 h 2709296"/>
              <a:gd name="connsiteX5" fmla="*/ 2977202 w 3685512"/>
              <a:gd name="connsiteY5" fmla="*/ 755295 h 2709296"/>
              <a:gd name="connsiteX6" fmla="*/ 2490381 w 3685512"/>
              <a:gd name="connsiteY6" fmla="*/ 299382 h 2709296"/>
              <a:gd name="connsiteX7" fmla="*/ 2039620 w 3685512"/>
              <a:gd name="connsiteY7" fmla="*/ 253019 h 2709296"/>
              <a:gd name="connsiteX8" fmla="*/ 2861291 w 3685512"/>
              <a:gd name="connsiteY8" fmla="*/ 752719 h 2709296"/>
              <a:gd name="connsiteX9" fmla="*/ 2397653 w 3685512"/>
              <a:gd name="connsiteY9" fmla="*/ 680597 h 2709296"/>
              <a:gd name="connsiteX10" fmla="*/ 2034469 w 3685512"/>
              <a:gd name="connsiteY10" fmla="*/ 412717 h 2709296"/>
              <a:gd name="connsiteX11" fmla="*/ 1792345 w 3685512"/>
              <a:gd name="connsiteY11" fmla="*/ 845448 h 2709296"/>
              <a:gd name="connsiteX12" fmla="*/ 2085985 w 3685512"/>
              <a:gd name="connsiteY12" fmla="*/ 873780 h 2709296"/>
              <a:gd name="connsiteX13" fmla="*/ 2802050 w 3685512"/>
              <a:gd name="connsiteY13" fmla="*/ 943327 h 2709296"/>
              <a:gd name="connsiteX14" fmla="*/ 2760837 w 3685512"/>
              <a:gd name="connsiteY14" fmla="*/ 1489391 h 2709296"/>
              <a:gd name="connsiteX15" fmla="*/ 3090949 w 3685512"/>
              <a:gd name="connsiteY15" fmla="*/ 1283940 h 2709296"/>
              <a:gd name="connsiteX16" fmla="*/ 2874957 w 3685512"/>
              <a:gd name="connsiteY16" fmla="*/ 1627728 h 2709296"/>
              <a:gd name="connsiteX17" fmla="*/ 3677576 w 3685512"/>
              <a:gd name="connsiteY17" fmla="*/ 971753 h 2709296"/>
              <a:gd name="connsiteX18" fmla="*/ 3302867 w 3685512"/>
              <a:gd name="connsiteY18" fmla="*/ 1508125 h 2709296"/>
              <a:gd name="connsiteX19" fmla="*/ 2733630 w 3685512"/>
              <a:gd name="connsiteY19" fmla="*/ 2043668 h 2709296"/>
              <a:gd name="connsiteX20" fmla="*/ 2457381 w 3685512"/>
              <a:gd name="connsiteY20" fmla="*/ 2363624 h 2709296"/>
              <a:gd name="connsiteX21" fmla="*/ 1063402 w 3685512"/>
              <a:gd name="connsiteY21" fmla="*/ 1033479 h 2709296"/>
              <a:gd name="connsiteX22" fmla="*/ 2017411 w 3685512"/>
              <a:gd name="connsiteY22" fmla="*/ 1620518 h 2709296"/>
              <a:gd name="connsiteX23" fmla="*/ 2683543 w 3685512"/>
              <a:gd name="connsiteY23" fmla="*/ 2076812 h 2709296"/>
              <a:gd name="connsiteX24" fmla="*/ 3505474 w 3685512"/>
              <a:gd name="connsiteY24" fmla="*/ 2652793 h 2709296"/>
              <a:gd name="connsiteX25" fmla="*/ 1557672 w 3685512"/>
              <a:gd name="connsiteY25" fmla="*/ 2479015 h 2709296"/>
              <a:gd name="connsiteX26" fmla="*/ 61425 w 3685512"/>
              <a:gd name="connsiteY26" fmla="*/ 809386 h 2709296"/>
              <a:gd name="connsiteX27" fmla="*/ 0 w 3685512"/>
              <a:gd name="connsiteY27" fmla="*/ 2062971 h 2709296"/>
              <a:gd name="connsiteX0" fmla="*/ 2745383 w 3685512"/>
              <a:gd name="connsiteY0" fmla="*/ 64461 h 2698467"/>
              <a:gd name="connsiteX1" fmla="*/ 1749541 w 3685512"/>
              <a:gd name="connsiteY1" fmla="*/ 28515 h 2698467"/>
              <a:gd name="connsiteX2" fmla="*/ 1240324 w 3685512"/>
              <a:gd name="connsiteY2" fmla="*/ 82491 h 2698467"/>
              <a:gd name="connsiteX3" fmla="*/ 1562607 w 3685512"/>
              <a:gd name="connsiteY3" fmla="*/ 1071383 h 2698467"/>
              <a:gd name="connsiteX4" fmla="*/ 2064861 w 3685512"/>
              <a:gd name="connsiteY4" fmla="*/ 1406842 h 2698467"/>
              <a:gd name="connsiteX5" fmla="*/ 2977202 w 3685512"/>
              <a:gd name="connsiteY5" fmla="*/ 744466 h 2698467"/>
              <a:gd name="connsiteX6" fmla="*/ 2490381 w 3685512"/>
              <a:gd name="connsiteY6" fmla="*/ 288553 h 2698467"/>
              <a:gd name="connsiteX7" fmla="*/ 2039620 w 3685512"/>
              <a:gd name="connsiteY7" fmla="*/ 242190 h 2698467"/>
              <a:gd name="connsiteX8" fmla="*/ 2861291 w 3685512"/>
              <a:gd name="connsiteY8" fmla="*/ 741890 h 2698467"/>
              <a:gd name="connsiteX9" fmla="*/ 2397653 w 3685512"/>
              <a:gd name="connsiteY9" fmla="*/ 669768 h 2698467"/>
              <a:gd name="connsiteX10" fmla="*/ 2034469 w 3685512"/>
              <a:gd name="connsiteY10" fmla="*/ 401888 h 2698467"/>
              <a:gd name="connsiteX11" fmla="*/ 1792345 w 3685512"/>
              <a:gd name="connsiteY11" fmla="*/ 834619 h 2698467"/>
              <a:gd name="connsiteX12" fmla="*/ 2085985 w 3685512"/>
              <a:gd name="connsiteY12" fmla="*/ 862951 h 2698467"/>
              <a:gd name="connsiteX13" fmla="*/ 2802050 w 3685512"/>
              <a:gd name="connsiteY13" fmla="*/ 932498 h 2698467"/>
              <a:gd name="connsiteX14" fmla="*/ 2760837 w 3685512"/>
              <a:gd name="connsiteY14" fmla="*/ 1478562 h 2698467"/>
              <a:gd name="connsiteX15" fmla="*/ 3090949 w 3685512"/>
              <a:gd name="connsiteY15" fmla="*/ 1273111 h 2698467"/>
              <a:gd name="connsiteX16" fmla="*/ 2874957 w 3685512"/>
              <a:gd name="connsiteY16" fmla="*/ 1616899 h 2698467"/>
              <a:gd name="connsiteX17" fmla="*/ 3677576 w 3685512"/>
              <a:gd name="connsiteY17" fmla="*/ 960924 h 2698467"/>
              <a:gd name="connsiteX18" fmla="*/ 3302867 w 3685512"/>
              <a:gd name="connsiteY18" fmla="*/ 1497296 h 2698467"/>
              <a:gd name="connsiteX19" fmla="*/ 2733630 w 3685512"/>
              <a:gd name="connsiteY19" fmla="*/ 2032839 h 2698467"/>
              <a:gd name="connsiteX20" fmla="*/ 2457381 w 3685512"/>
              <a:gd name="connsiteY20" fmla="*/ 2352795 h 2698467"/>
              <a:gd name="connsiteX21" fmla="*/ 1063402 w 3685512"/>
              <a:gd name="connsiteY21" fmla="*/ 1022650 h 2698467"/>
              <a:gd name="connsiteX22" fmla="*/ 2017411 w 3685512"/>
              <a:gd name="connsiteY22" fmla="*/ 1609689 h 2698467"/>
              <a:gd name="connsiteX23" fmla="*/ 2683543 w 3685512"/>
              <a:gd name="connsiteY23" fmla="*/ 2065983 h 2698467"/>
              <a:gd name="connsiteX24" fmla="*/ 3505474 w 3685512"/>
              <a:gd name="connsiteY24" fmla="*/ 2641964 h 2698467"/>
              <a:gd name="connsiteX25" fmla="*/ 1557672 w 3685512"/>
              <a:gd name="connsiteY25" fmla="*/ 2468186 h 2698467"/>
              <a:gd name="connsiteX26" fmla="*/ 61425 w 3685512"/>
              <a:gd name="connsiteY26" fmla="*/ 798557 h 2698467"/>
              <a:gd name="connsiteX27" fmla="*/ 0 w 3685512"/>
              <a:gd name="connsiteY27" fmla="*/ 2052142 h 2698467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977202 w 3685512"/>
              <a:gd name="connsiteY5" fmla="*/ 717618 h 2671619"/>
              <a:gd name="connsiteX6" fmla="*/ 2490381 w 3685512"/>
              <a:gd name="connsiteY6" fmla="*/ 261705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977202 w 3685512"/>
              <a:gd name="connsiteY5" fmla="*/ 717618 h 2671619"/>
              <a:gd name="connsiteX6" fmla="*/ 2490381 w 3685512"/>
              <a:gd name="connsiteY6" fmla="*/ 261705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977202 w 3685512"/>
              <a:gd name="connsiteY5" fmla="*/ 717618 h 2671619"/>
              <a:gd name="connsiteX6" fmla="*/ 2490381 w 3685512"/>
              <a:gd name="connsiteY6" fmla="*/ 261705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2490381 w 3685512"/>
              <a:gd name="connsiteY6" fmla="*/ 261705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2490381 w 3685512"/>
              <a:gd name="connsiteY6" fmla="*/ 261705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1913832 w 3685512"/>
              <a:gd name="connsiteY6" fmla="*/ 794187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1792345 w 3685512"/>
              <a:gd name="connsiteY11" fmla="*/ 807771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1913832 w 3685512"/>
              <a:gd name="connsiteY6" fmla="*/ 794187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2493752 w 3685512"/>
              <a:gd name="connsiteY11" fmla="*/ 627829 h 2671619"/>
              <a:gd name="connsiteX12" fmla="*/ 2085985 w 3685512"/>
              <a:gd name="connsiteY12" fmla="*/ 836103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1913832 w 3685512"/>
              <a:gd name="connsiteY6" fmla="*/ 794187 h 2671619"/>
              <a:gd name="connsiteX7" fmla="*/ 2039620 w 3685512"/>
              <a:gd name="connsiteY7" fmla="*/ 215342 h 2671619"/>
              <a:gd name="connsiteX8" fmla="*/ 2861291 w 3685512"/>
              <a:gd name="connsiteY8" fmla="*/ 715042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2493752 w 3685512"/>
              <a:gd name="connsiteY11" fmla="*/ 627829 h 2671619"/>
              <a:gd name="connsiteX12" fmla="*/ 3150949 w 3685512"/>
              <a:gd name="connsiteY12" fmla="*/ 847120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1913832 w 3685512"/>
              <a:gd name="connsiteY6" fmla="*/ 794187 h 2671619"/>
              <a:gd name="connsiteX7" fmla="*/ 2039620 w 3685512"/>
              <a:gd name="connsiteY7" fmla="*/ 215342 h 2671619"/>
              <a:gd name="connsiteX8" fmla="*/ 2875980 w 3685512"/>
              <a:gd name="connsiteY8" fmla="*/ 355157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2493752 w 3685512"/>
              <a:gd name="connsiteY11" fmla="*/ 627829 h 2671619"/>
              <a:gd name="connsiteX12" fmla="*/ 3150949 w 3685512"/>
              <a:gd name="connsiteY12" fmla="*/ 847120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2673996 w 3685512"/>
              <a:gd name="connsiteY6" fmla="*/ 1737966 h 2671619"/>
              <a:gd name="connsiteX7" fmla="*/ 2039620 w 3685512"/>
              <a:gd name="connsiteY7" fmla="*/ 215342 h 2671619"/>
              <a:gd name="connsiteX8" fmla="*/ 2875980 w 3685512"/>
              <a:gd name="connsiteY8" fmla="*/ 355157 h 2671619"/>
              <a:gd name="connsiteX9" fmla="*/ 2397653 w 3685512"/>
              <a:gd name="connsiteY9" fmla="*/ 642920 h 2671619"/>
              <a:gd name="connsiteX10" fmla="*/ 2034469 w 3685512"/>
              <a:gd name="connsiteY10" fmla="*/ 375040 h 2671619"/>
              <a:gd name="connsiteX11" fmla="*/ 2493752 w 3685512"/>
              <a:gd name="connsiteY11" fmla="*/ 627829 h 2671619"/>
              <a:gd name="connsiteX12" fmla="*/ 3150949 w 3685512"/>
              <a:gd name="connsiteY12" fmla="*/ 847120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4061706"/>
              <a:gd name="connsiteY0" fmla="*/ 37613 h 2671619"/>
              <a:gd name="connsiteX1" fmla="*/ 1749541 w 4061706"/>
              <a:gd name="connsiteY1" fmla="*/ 1667 h 2671619"/>
              <a:gd name="connsiteX2" fmla="*/ 1229308 w 4061706"/>
              <a:gd name="connsiteY2" fmla="*/ 107055 h 2671619"/>
              <a:gd name="connsiteX3" fmla="*/ 1562607 w 4061706"/>
              <a:gd name="connsiteY3" fmla="*/ 1044535 h 2671619"/>
              <a:gd name="connsiteX4" fmla="*/ 2064861 w 4061706"/>
              <a:gd name="connsiteY4" fmla="*/ 1379994 h 2671619"/>
              <a:gd name="connsiteX5" fmla="*/ 2635679 w 4061706"/>
              <a:gd name="connsiteY5" fmla="*/ 831459 h 2671619"/>
              <a:gd name="connsiteX6" fmla="*/ 2673996 w 4061706"/>
              <a:gd name="connsiteY6" fmla="*/ 1737966 h 2671619"/>
              <a:gd name="connsiteX7" fmla="*/ 2039620 w 4061706"/>
              <a:gd name="connsiteY7" fmla="*/ 215342 h 2671619"/>
              <a:gd name="connsiteX8" fmla="*/ 2875980 w 4061706"/>
              <a:gd name="connsiteY8" fmla="*/ 355157 h 2671619"/>
              <a:gd name="connsiteX9" fmla="*/ 2397653 w 4061706"/>
              <a:gd name="connsiteY9" fmla="*/ 642920 h 2671619"/>
              <a:gd name="connsiteX10" fmla="*/ 4061573 w 4061706"/>
              <a:gd name="connsiteY10" fmla="*/ 2394799 h 2671619"/>
              <a:gd name="connsiteX11" fmla="*/ 2493752 w 4061706"/>
              <a:gd name="connsiteY11" fmla="*/ 627829 h 2671619"/>
              <a:gd name="connsiteX12" fmla="*/ 3150949 w 4061706"/>
              <a:gd name="connsiteY12" fmla="*/ 847120 h 2671619"/>
              <a:gd name="connsiteX13" fmla="*/ 2802050 w 4061706"/>
              <a:gd name="connsiteY13" fmla="*/ 905650 h 2671619"/>
              <a:gd name="connsiteX14" fmla="*/ 2760837 w 4061706"/>
              <a:gd name="connsiteY14" fmla="*/ 1451714 h 2671619"/>
              <a:gd name="connsiteX15" fmla="*/ 3090949 w 4061706"/>
              <a:gd name="connsiteY15" fmla="*/ 1246263 h 2671619"/>
              <a:gd name="connsiteX16" fmla="*/ 2874957 w 4061706"/>
              <a:gd name="connsiteY16" fmla="*/ 1590051 h 2671619"/>
              <a:gd name="connsiteX17" fmla="*/ 3677576 w 4061706"/>
              <a:gd name="connsiteY17" fmla="*/ 934076 h 2671619"/>
              <a:gd name="connsiteX18" fmla="*/ 3302867 w 4061706"/>
              <a:gd name="connsiteY18" fmla="*/ 1470448 h 2671619"/>
              <a:gd name="connsiteX19" fmla="*/ 2733630 w 4061706"/>
              <a:gd name="connsiteY19" fmla="*/ 2005991 h 2671619"/>
              <a:gd name="connsiteX20" fmla="*/ 2457381 w 4061706"/>
              <a:gd name="connsiteY20" fmla="*/ 2325947 h 2671619"/>
              <a:gd name="connsiteX21" fmla="*/ 1063402 w 4061706"/>
              <a:gd name="connsiteY21" fmla="*/ 995802 h 2671619"/>
              <a:gd name="connsiteX22" fmla="*/ 2017411 w 4061706"/>
              <a:gd name="connsiteY22" fmla="*/ 1582841 h 2671619"/>
              <a:gd name="connsiteX23" fmla="*/ 2683543 w 4061706"/>
              <a:gd name="connsiteY23" fmla="*/ 2039135 h 2671619"/>
              <a:gd name="connsiteX24" fmla="*/ 3505474 w 4061706"/>
              <a:gd name="connsiteY24" fmla="*/ 2615116 h 2671619"/>
              <a:gd name="connsiteX25" fmla="*/ 1557672 w 4061706"/>
              <a:gd name="connsiteY25" fmla="*/ 2441338 h 2671619"/>
              <a:gd name="connsiteX26" fmla="*/ 61425 w 4061706"/>
              <a:gd name="connsiteY26" fmla="*/ 771709 h 2671619"/>
              <a:gd name="connsiteX27" fmla="*/ 0 w 4061706"/>
              <a:gd name="connsiteY27" fmla="*/ 2025294 h 2671619"/>
              <a:gd name="connsiteX0" fmla="*/ 2745383 w 3685512"/>
              <a:gd name="connsiteY0" fmla="*/ 37613 h 2671619"/>
              <a:gd name="connsiteX1" fmla="*/ 1749541 w 3685512"/>
              <a:gd name="connsiteY1" fmla="*/ 1667 h 2671619"/>
              <a:gd name="connsiteX2" fmla="*/ 1229308 w 3685512"/>
              <a:gd name="connsiteY2" fmla="*/ 107055 h 2671619"/>
              <a:gd name="connsiteX3" fmla="*/ 1562607 w 3685512"/>
              <a:gd name="connsiteY3" fmla="*/ 1044535 h 2671619"/>
              <a:gd name="connsiteX4" fmla="*/ 2064861 w 3685512"/>
              <a:gd name="connsiteY4" fmla="*/ 1379994 h 2671619"/>
              <a:gd name="connsiteX5" fmla="*/ 2635679 w 3685512"/>
              <a:gd name="connsiteY5" fmla="*/ 831459 h 2671619"/>
              <a:gd name="connsiteX6" fmla="*/ 2673996 w 3685512"/>
              <a:gd name="connsiteY6" fmla="*/ 1737966 h 2671619"/>
              <a:gd name="connsiteX7" fmla="*/ 2039620 w 3685512"/>
              <a:gd name="connsiteY7" fmla="*/ 215342 h 2671619"/>
              <a:gd name="connsiteX8" fmla="*/ 2875980 w 3685512"/>
              <a:gd name="connsiteY8" fmla="*/ 355157 h 2671619"/>
              <a:gd name="connsiteX9" fmla="*/ 2397653 w 3685512"/>
              <a:gd name="connsiteY9" fmla="*/ 642920 h 2671619"/>
              <a:gd name="connsiteX10" fmla="*/ 2460455 w 3685512"/>
              <a:gd name="connsiteY10" fmla="*/ 859782 h 2671619"/>
              <a:gd name="connsiteX11" fmla="*/ 2493752 w 3685512"/>
              <a:gd name="connsiteY11" fmla="*/ 627829 h 2671619"/>
              <a:gd name="connsiteX12" fmla="*/ 3150949 w 3685512"/>
              <a:gd name="connsiteY12" fmla="*/ 847120 h 2671619"/>
              <a:gd name="connsiteX13" fmla="*/ 2802050 w 3685512"/>
              <a:gd name="connsiteY13" fmla="*/ 905650 h 2671619"/>
              <a:gd name="connsiteX14" fmla="*/ 2760837 w 3685512"/>
              <a:gd name="connsiteY14" fmla="*/ 1451714 h 2671619"/>
              <a:gd name="connsiteX15" fmla="*/ 3090949 w 3685512"/>
              <a:gd name="connsiteY15" fmla="*/ 1246263 h 2671619"/>
              <a:gd name="connsiteX16" fmla="*/ 2874957 w 3685512"/>
              <a:gd name="connsiteY16" fmla="*/ 1590051 h 2671619"/>
              <a:gd name="connsiteX17" fmla="*/ 3677576 w 3685512"/>
              <a:gd name="connsiteY17" fmla="*/ 934076 h 2671619"/>
              <a:gd name="connsiteX18" fmla="*/ 3302867 w 3685512"/>
              <a:gd name="connsiteY18" fmla="*/ 1470448 h 2671619"/>
              <a:gd name="connsiteX19" fmla="*/ 2733630 w 3685512"/>
              <a:gd name="connsiteY19" fmla="*/ 2005991 h 2671619"/>
              <a:gd name="connsiteX20" fmla="*/ 2457381 w 3685512"/>
              <a:gd name="connsiteY20" fmla="*/ 2325947 h 2671619"/>
              <a:gd name="connsiteX21" fmla="*/ 1063402 w 3685512"/>
              <a:gd name="connsiteY21" fmla="*/ 995802 h 2671619"/>
              <a:gd name="connsiteX22" fmla="*/ 2017411 w 3685512"/>
              <a:gd name="connsiteY22" fmla="*/ 1582841 h 2671619"/>
              <a:gd name="connsiteX23" fmla="*/ 2683543 w 3685512"/>
              <a:gd name="connsiteY23" fmla="*/ 2039135 h 2671619"/>
              <a:gd name="connsiteX24" fmla="*/ 3505474 w 3685512"/>
              <a:gd name="connsiteY24" fmla="*/ 2615116 h 2671619"/>
              <a:gd name="connsiteX25" fmla="*/ 1557672 w 3685512"/>
              <a:gd name="connsiteY25" fmla="*/ 2441338 h 2671619"/>
              <a:gd name="connsiteX26" fmla="*/ 61425 w 3685512"/>
              <a:gd name="connsiteY26" fmla="*/ 771709 h 2671619"/>
              <a:gd name="connsiteX27" fmla="*/ 0 w 3685512"/>
              <a:gd name="connsiteY27" fmla="*/ 2025294 h 2671619"/>
              <a:gd name="connsiteX0" fmla="*/ 2745383 w 3788442"/>
              <a:gd name="connsiteY0" fmla="*/ 37613 h 2671619"/>
              <a:gd name="connsiteX1" fmla="*/ 1749541 w 3788442"/>
              <a:gd name="connsiteY1" fmla="*/ 1667 h 2671619"/>
              <a:gd name="connsiteX2" fmla="*/ 1229308 w 3788442"/>
              <a:gd name="connsiteY2" fmla="*/ 107055 h 2671619"/>
              <a:gd name="connsiteX3" fmla="*/ 1562607 w 3788442"/>
              <a:gd name="connsiteY3" fmla="*/ 1044535 h 2671619"/>
              <a:gd name="connsiteX4" fmla="*/ 2064861 w 3788442"/>
              <a:gd name="connsiteY4" fmla="*/ 1379994 h 2671619"/>
              <a:gd name="connsiteX5" fmla="*/ 2635679 w 3788442"/>
              <a:gd name="connsiteY5" fmla="*/ 831459 h 2671619"/>
              <a:gd name="connsiteX6" fmla="*/ 2673996 w 3788442"/>
              <a:gd name="connsiteY6" fmla="*/ 1737966 h 2671619"/>
              <a:gd name="connsiteX7" fmla="*/ 3787630 w 3788442"/>
              <a:gd name="connsiteY7" fmla="*/ 2202051 h 2671619"/>
              <a:gd name="connsiteX8" fmla="*/ 2875980 w 3788442"/>
              <a:gd name="connsiteY8" fmla="*/ 355157 h 2671619"/>
              <a:gd name="connsiteX9" fmla="*/ 2397653 w 3788442"/>
              <a:gd name="connsiteY9" fmla="*/ 642920 h 2671619"/>
              <a:gd name="connsiteX10" fmla="*/ 2460455 w 3788442"/>
              <a:gd name="connsiteY10" fmla="*/ 859782 h 2671619"/>
              <a:gd name="connsiteX11" fmla="*/ 2493752 w 3788442"/>
              <a:gd name="connsiteY11" fmla="*/ 627829 h 2671619"/>
              <a:gd name="connsiteX12" fmla="*/ 3150949 w 3788442"/>
              <a:gd name="connsiteY12" fmla="*/ 847120 h 2671619"/>
              <a:gd name="connsiteX13" fmla="*/ 2802050 w 3788442"/>
              <a:gd name="connsiteY13" fmla="*/ 905650 h 2671619"/>
              <a:gd name="connsiteX14" fmla="*/ 2760837 w 3788442"/>
              <a:gd name="connsiteY14" fmla="*/ 1451714 h 2671619"/>
              <a:gd name="connsiteX15" fmla="*/ 3090949 w 3788442"/>
              <a:gd name="connsiteY15" fmla="*/ 1246263 h 2671619"/>
              <a:gd name="connsiteX16" fmla="*/ 2874957 w 3788442"/>
              <a:gd name="connsiteY16" fmla="*/ 1590051 h 2671619"/>
              <a:gd name="connsiteX17" fmla="*/ 3677576 w 3788442"/>
              <a:gd name="connsiteY17" fmla="*/ 934076 h 2671619"/>
              <a:gd name="connsiteX18" fmla="*/ 3302867 w 3788442"/>
              <a:gd name="connsiteY18" fmla="*/ 1470448 h 2671619"/>
              <a:gd name="connsiteX19" fmla="*/ 2733630 w 3788442"/>
              <a:gd name="connsiteY19" fmla="*/ 2005991 h 2671619"/>
              <a:gd name="connsiteX20" fmla="*/ 2457381 w 3788442"/>
              <a:gd name="connsiteY20" fmla="*/ 2325947 h 2671619"/>
              <a:gd name="connsiteX21" fmla="*/ 1063402 w 3788442"/>
              <a:gd name="connsiteY21" fmla="*/ 995802 h 2671619"/>
              <a:gd name="connsiteX22" fmla="*/ 2017411 w 3788442"/>
              <a:gd name="connsiteY22" fmla="*/ 1582841 h 2671619"/>
              <a:gd name="connsiteX23" fmla="*/ 2683543 w 3788442"/>
              <a:gd name="connsiteY23" fmla="*/ 2039135 h 2671619"/>
              <a:gd name="connsiteX24" fmla="*/ 3505474 w 3788442"/>
              <a:gd name="connsiteY24" fmla="*/ 2615116 h 2671619"/>
              <a:gd name="connsiteX25" fmla="*/ 1557672 w 3788442"/>
              <a:gd name="connsiteY25" fmla="*/ 2441338 h 2671619"/>
              <a:gd name="connsiteX26" fmla="*/ 61425 w 3788442"/>
              <a:gd name="connsiteY26" fmla="*/ 771709 h 2671619"/>
              <a:gd name="connsiteX27" fmla="*/ 0 w 3788442"/>
              <a:gd name="connsiteY27" fmla="*/ 2025294 h 2671619"/>
              <a:gd name="connsiteX0" fmla="*/ 2745383 w 3796667"/>
              <a:gd name="connsiteY0" fmla="*/ 37613 h 2671619"/>
              <a:gd name="connsiteX1" fmla="*/ 1749541 w 3796667"/>
              <a:gd name="connsiteY1" fmla="*/ 1667 h 2671619"/>
              <a:gd name="connsiteX2" fmla="*/ 1229308 w 3796667"/>
              <a:gd name="connsiteY2" fmla="*/ 107055 h 2671619"/>
              <a:gd name="connsiteX3" fmla="*/ 1562607 w 3796667"/>
              <a:gd name="connsiteY3" fmla="*/ 1044535 h 2671619"/>
              <a:gd name="connsiteX4" fmla="*/ 2064861 w 3796667"/>
              <a:gd name="connsiteY4" fmla="*/ 1379994 h 2671619"/>
              <a:gd name="connsiteX5" fmla="*/ 2635679 w 3796667"/>
              <a:gd name="connsiteY5" fmla="*/ 831459 h 2671619"/>
              <a:gd name="connsiteX6" fmla="*/ 3301957 w 3796667"/>
              <a:gd name="connsiteY6" fmla="*/ 2009716 h 2671619"/>
              <a:gd name="connsiteX7" fmla="*/ 3787630 w 3796667"/>
              <a:gd name="connsiteY7" fmla="*/ 2202051 h 2671619"/>
              <a:gd name="connsiteX8" fmla="*/ 2875980 w 3796667"/>
              <a:gd name="connsiteY8" fmla="*/ 355157 h 2671619"/>
              <a:gd name="connsiteX9" fmla="*/ 2397653 w 3796667"/>
              <a:gd name="connsiteY9" fmla="*/ 642920 h 2671619"/>
              <a:gd name="connsiteX10" fmla="*/ 2460455 w 3796667"/>
              <a:gd name="connsiteY10" fmla="*/ 859782 h 2671619"/>
              <a:gd name="connsiteX11" fmla="*/ 2493752 w 3796667"/>
              <a:gd name="connsiteY11" fmla="*/ 627829 h 2671619"/>
              <a:gd name="connsiteX12" fmla="*/ 3150949 w 3796667"/>
              <a:gd name="connsiteY12" fmla="*/ 847120 h 2671619"/>
              <a:gd name="connsiteX13" fmla="*/ 2802050 w 3796667"/>
              <a:gd name="connsiteY13" fmla="*/ 905650 h 2671619"/>
              <a:gd name="connsiteX14" fmla="*/ 2760837 w 3796667"/>
              <a:gd name="connsiteY14" fmla="*/ 1451714 h 2671619"/>
              <a:gd name="connsiteX15" fmla="*/ 3090949 w 3796667"/>
              <a:gd name="connsiteY15" fmla="*/ 1246263 h 2671619"/>
              <a:gd name="connsiteX16" fmla="*/ 2874957 w 3796667"/>
              <a:gd name="connsiteY16" fmla="*/ 1590051 h 2671619"/>
              <a:gd name="connsiteX17" fmla="*/ 3677576 w 3796667"/>
              <a:gd name="connsiteY17" fmla="*/ 934076 h 2671619"/>
              <a:gd name="connsiteX18" fmla="*/ 3302867 w 3796667"/>
              <a:gd name="connsiteY18" fmla="*/ 1470448 h 2671619"/>
              <a:gd name="connsiteX19" fmla="*/ 2733630 w 3796667"/>
              <a:gd name="connsiteY19" fmla="*/ 2005991 h 2671619"/>
              <a:gd name="connsiteX20" fmla="*/ 2457381 w 3796667"/>
              <a:gd name="connsiteY20" fmla="*/ 2325947 h 2671619"/>
              <a:gd name="connsiteX21" fmla="*/ 1063402 w 3796667"/>
              <a:gd name="connsiteY21" fmla="*/ 995802 h 2671619"/>
              <a:gd name="connsiteX22" fmla="*/ 2017411 w 3796667"/>
              <a:gd name="connsiteY22" fmla="*/ 1582841 h 2671619"/>
              <a:gd name="connsiteX23" fmla="*/ 2683543 w 3796667"/>
              <a:gd name="connsiteY23" fmla="*/ 2039135 h 2671619"/>
              <a:gd name="connsiteX24" fmla="*/ 3505474 w 3796667"/>
              <a:gd name="connsiteY24" fmla="*/ 2615116 h 2671619"/>
              <a:gd name="connsiteX25" fmla="*/ 1557672 w 3796667"/>
              <a:gd name="connsiteY25" fmla="*/ 2441338 h 2671619"/>
              <a:gd name="connsiteX26" fmla="*/ 61425 w 3796667"/>
              <a:gd name="connsiteY26" fmla="*/ 771709 h 2671619"/>
              <a:gd name="connsiteX27" fmla="*/ 0 w 3796667"/>
              <a:gd name="connsiteY27" fmla="*/ 2025294 h 2671619"/>
              <a:gd name="connsiteX0" fmla="*/ 2745383 w 3796667"/>
              <a:gd name="connsiteY0" fmla="*/ 37613 h 2671619"/>
              <a:gd name="connsiteX1" fmla="*/ 1749541 w 3796667"/>
              <a:gd name="connsiteY1" fmla="*/ 1667 h 2671619"/>
              <a:gd name="connsiteX2" fmla="*/ 1229308 w 3796667"/>
              <a:gd name="connsiteY2" fmla="*/ 107055 h 2671619"/>
              <a:gd name="connsiteX3" fmla="*/ 1562607 w 3796667"/>
              <a:gd name="connsiteY3" fmla="*/ 1044535 h 2671619"/>
              <a:gd name="connsiteX4" fmla="*/ 2064861 w 3796667"/>
              <a:gd name="connsiteY4" fmla="*/ 1379994 h 2671619"/>
              <a:gd name="connsiteX5" fmla="*/ 2635679 w 3796667"/>
              <a:gd name="connsiteY5" fmla="*/ 1745859 h 2671619"/>
              <a:gd name="connsiteX6" fmla="*/ 3301957 w 3796667"/>
              <a:gd name="connsiteY6" fmla="*/ 2009716 h 2671619"/>
              <a:gd name="connsiteX7" fmla="*/ 3787630 w 3796667"/>
              <a:gd name="connsiteY7" fmla="*/ 2202051 h 2671619"/>
              <a:gd name="connsiteX8" fmla="*/ 2875980 w 3796667"/>
              <a:gd name="connsiteY8" fmla="*/ 355157 h 2671619"/>
              <a:gd name="connsiteX9" fmla="*/ 2397653 w 3796667"/>
              <a:gd name="connsiteY9" fmla="*/ 642920 h 2671619"/>
              <a:gd name="connsiteX10" fmla="*/ 2460455 w 3796667"/>
              <a:gd name="connsiteY10" fmla="*/ 859782 h 2671619"/>
              <a:gd name="connsiteX11" fmla="*/ 2493752 w 3796667"/>
              <a:gd name="connsiteY11" fmla="*/ 627829 h 2671619"/>
              <a:gd name="connsiteX12" fmla="*/ 3150949 w 3796667"/>
              <a:gd name="connsiteY12" fmla="*/ 847120 h 2671619"/>
              <a:gd name="connsiteX13" fmla="*/ 2802050 w 3796667"/>
              <a:gd name="connsiteY13" fmla="*/ 905650 h 2671619"/>
              <a:gd name="connsiteX14" fmla="*/ 2760837 w 3796667"/>
              <a:gd name="connsiteY14" fmla="*/ 1451714 h 2671619"/>
              <a:gd name="connsiteX15" fmla="*/ 3090949 w 3796667"/>
              <a:gd name="connsiteY15" fmla="*/ 1246263 h 2671619"/>
              <a:gd name="connsiteX16" fmla="*/ 2874957 w 3796667"/>
              <a:gd name="connsiteY16" fmla="*/ 1590051 h 2671619"/>
              <a:gd name="connsiteX17" fmla="*/ 3677576 w 3796667"/>
              <a:gd name="connsiteY17" fmla="*/ 934076 h 2671619"/>
              <a:gd name="connsiteX18" fmla="*/ 3302867 w 3796667"/>
              <a:gd name="connsiteY18" fmla="*/ 1470448 h 2671619"/>
              <a:gd name="connsiteX19" fmla="*/ 2733630 w 3796667"/>
              <a:gd name="connsiteY19" fmla="*/ 2005991 h 2671619"/>
              <a:gd name="connsiteX20" fmla="*/ 2457381 w 3796667"/>
              <a:gd name="connsiteY20" fmla="*/ 2325947 h 2671619"/>
              <a:gd name="connsiteX21" fmla="*/ 1063402 w 3796667"/>
              <a:gd name="connsiteY21" fmla="*/ 995802 h 2671619"/>
              <a:gd name="connsiteX22" fmla="*/ 2017411 w 3796667"/>
              <a:gd name="connsiteY22" fmla="*/ 1582841 h 2671619"/>
              <a:gd name="connsiteX23" fmla="*/ 2683543 w 3796667"/>
              <a:gd name="connsiteY23" fmla="*/ 2039135 h 2671619"/>
              <a:gd name="connsiteX24" fmla="*/ 3505474 w 3796667"/>
              <a:gd name="connsiteY24" fmla="*/ 2615116 h 2671619"/>
              <a:gd name="connsiteX25" fmla="*/ 1557672 w 3796667"/>
              <a:gd name="connsiteY25" fmla="*/ 2441338 h 2671619"/>
              <a:gd name="connsiteX26" fmla="*/ 61425 w 3796667"/>
              <a:gd name="connsiteY26" fmla="*/ 771709 h 2671619"/>
              <a:gd name="connsiteX27" fmla="*/ 0 w 3796667"/>
              <a:gd name="connsiteY27" fmla="*/ 2025294 h 2671619"/>
              <a:gd name="connsiteX0" fmla="*/ 2745383 w 3796667"/>
              <a:gd name="connsiteY0" fmla="*/ 44279 h 2678285"/>
              <a:gd name="connsiteX1" fmla="*/ 1749541 w 3796667"/>
              <a:gd name="connsiteY1" fmla="*/ 8333 h 2678285"/>
              <a:gd name="connsiteX2" fmla="*/ 1229308 w 3796667"/>
              <a:gd name="connsiteY2" fmla="*/ 113721 h 2678285"/>
              <a:gd name="connsiteX3" fmla="*/ 1562607 w 3796667"/>
              <a:gd name="connsiteY3" fmla="*/ 1047529 h 2678285"/>
              <a:gd name="connsiteX4" fmla="*/ 2064861 w 3796667"/>
              <a:gd name="connsiteY4" fmla="*/ 1386660 h 2678285"/>
              <a:gd name="connsiteX5" fmla="*/ 2635679 w 3796667"/>
              <a:gd name="connsiteY5" fmla="*/ 1752525 h 2678285"/>
              <a:gd name="connsiteX6" fmla="*/ 3301957 w 3796667"/>
              <a:gd name="connsiteY6" fmla="*/ 2016382 h 2678285"/>
              <a:gd name="connsiteX7" fmla="*/ 3787630 w 3796667"/>
              <a:gd name="connsiteY7" fmla="*/ 2208717 h 2678285"/>
              <a:gd name="connsiteX8" fmla="*/ 2875980 w 3796667"/>
              <a:gd name="connsiteY8" fmla="*/ 361823 h 2678285"/>
              <a:gd name="connsiteX9" fmla="*/ 2397653 w 3796667"/>
              <a:gd name="connsiteY9" fmla="*/ 649586 h 2678285"/>
              <a:gd name="connsiteX10" fmla="*/ 2460455 w 3796667"/>
              <a:gd name="connsiteY10" fmla="*/ 866448 h 2678285"/>
              <a:gd name="connsiteX11" fmla="*/ 2493752 w 3796667"/>
              <a:gd name="connsiteY11" fmla="*/ 634495 h 2678285"/>
              <a:gd name="connsiteX12" fmla="*/ 3150949 w 3796667"/>
              <a:gd name="connsiteY12" fmla="*/ 853786 h 2678285"/>
              <a:gd name="connsiteX13" fmla="*/ 2802050 w 3796667"/>
              <a:gd name="connsiteY13" fmla="*/ 912316 h 2678285"/>
              <a:gd name="connsiteX14" fmla="*/ 2760837 w 3796667"/>
              <a:gd name="connsiteY14" fmla="*/ 1458380 h 2678285"/>
              <a:gd name="connsiteX15" fmla="*/ 3090949 w 3796667"/>
              <a:gd name="connsiteY15" fmla="*/ 1252929 h 2678285"/>
              <a:gd name="connsiteX16" fmla="*/ 2874957 w 3796667"/>
              <a:gd name="connsiteY16" fmla="*/ 1596717 h 2678285"/>
              <a:gd name="connsiteX17" fmla="*/ 3677576 w 3796667"/>
              <a:gd name="connsiteY17" fmla="*/ 940742 h 2678285"/>
              <a:gd name="connsiteX18" fmla="*/ 3302867 w 3796667"/>
              <a:gd name="connsiteY18" fmla="*/ 1477114 h 2678285"/>
              <a:gd name="connsiteX19" fmla="*/ 2733630 w 3796667"/>
              <a:gd name="connsiteY19" fmla="*/ 2012657 h 2678285"/>
              <a:gd name="connsiteX20" fmla="*/ 2457381 w 3796667"/>
              <a:gd name="connsiteY20" fmla="*/ 2332613 h 2678285"/>
              <a:gd name="connsiteX21" fmla="*/ 1063402 w 3796667"/>
              <a:gd name="connsiteY21" fmla="*/ 1002468 h 2678285"/>
              <a:gd name="connsiteX22" fmla="*/ 2017411 w 3796667"/>
              <a:gd name="connsiteY22" fmla="*/ 1589507 h 2678285"/>
              <a:gd name="connsiteX23" fmla="*/ 2683543 w 3796667"/>
              <a:gd name="connsiteY23" fmla="*/ 2045801 h 2678285"/>
              <a:gd name="connsiteX24" fmla="*/ 3505474 w 3796667"/>
              <a:gd name="connsiteY24" fmla="*/ 2621782 h 2678285"/>
              <a:gd name="connsiteX25" fmla="*/ 1557672 w 3796667"/>
              <a:gd name="connsiteY25" fmla="*/ 2448004 h 2678285"/>
              <a:gd name="connsiteX26" fmla="*/ 61425 w 3796667"/>
              <a:gd name="connsiteY26" fmla="*/ 778375 h 2678285"/>
              <a:gd name="connsiteX27" fmla="*/ 0 w 3796667"/>
              <a:gd name="connsiteY27" fmla="*/ 2031960 h 2678285"/>
              <a:gd name="connsiteX0" fmla="*/ 2745383 w 3796667"/>
              <a:gd name="connsiteY0" fmla="*/ 44279 h 2678285"/>
              <a:gd name="connsiteX1" fmla="*/ 1749541 w 3796667"/>
              <a:gd name="connsiteY1" fmla="*/ 8333 h 2678285"/>
              <a:gd name="connsiteX2" fmla="*/ 1229308 w 3796667"/>
              <a:gd name="connsiteY2" fmla="*/ 113721 h 2678285"/>
              <a:gd name="connsiteX3" fmla="*/ 1562607 w 3796667"/>
              <a:gd name="connsiteY3" fmla="*/ 1047529 h 2678285"/>
              <a:gd name="connsiteX4" fmla="*/ 2064861 w 3796667"/>
              <a:gd name="connsiteY4" fmla="*/ 1386660 h 2678285"/>
              <a:gd name="connsiteX5" fmla="*/ 2635679 w 3796667"/>
              <a:gd name="connsiteY5" fmla="*/ 1752525 h 2678285"/>
              <a:gd name="connsiteX6" fmla="*/ 3301957 w 3796667"/>
              <a:gd name="connsiteY6" fmla="*/ 2016382 h 2678285"/>
              <a:gd name="connsiteX7" fmla="*/ 3787630 w 3796667"/>
              <a:gd name="connsiteY7" fmla="*/ 2208717 h 2678285"/>
              <a:gd name="connsiteX8" fmla="*/ 2875980 w 3796667"/>
              <a:gd name="connsiteY8" fmla="*/ 361823 h 2678285"/>
              <a:gd name="connsiteX9" fmla="*/ 2397653 w 3796667"/>
              <a:gd name="connsiteY9" fmla="*/ 649586 h 2678285"/>
              <a:gd name="connsiteX10" fmla="*/ 2460455 w 3796667"/>
              <a:gd name="connsiteY10" fmla="*/ 866448 h 2678285"/>
              <a:gd name="connsiteX11" fmla="*/ 2493752 w 3796667"/>
              <a:gd name="connsiteY11" fmla="*/ 634495 h 2678285"/>
              <a:gd name="connsiteX12" fmla="*/ 3150949 w 3796667"/>
              <a:gd name="connsiteY12" fmla="*/ 853786 h 2678285"/>
              <a:gd name="connsiteX13" fmla="*/ 2802050 w 3796667"/>
              <a:gd name="connsiteY13" fmla="*/ 912316 h 2678285"/>
              <a:gd name="connsiteX14" fmla="*/ 2760837 w 3796667"/>
              <a:gd name="connsiteY14" fmla="*/ 1458380 h 2678285"/>
              <a:gd name="connsiteX15" fmla="*/ 3090949 w 3796667"/>
              <a:gd name="connsiteY15" fmla="*/ 1252929 h 2678285"/>
              <a:gd name="connsiteX16" fmla="*/ 2874957 w 3796667"/>
              <a:gd name="connsiteY16" fmla="*/ 1596717 h 2678285"/>
              <a:gd name="connsiteX17" fmla="*/ 3677576 w 3796667"/>
              <a:gd name="connsiteY17" fmla="*/ 940742 h 2678285"/>
              <a:gd name="connsiteX18" fmla="*/ 3302867 w 3796667"/>
              <a:gd name="connsiteY18" fmla="*/ 1477114 h 2678285"/>
              <a:gd name="connsiteX19" fmla="*/ 2733630 w 3796667"/>
              <a:gd name="connsiteY19" fmla="*/ 2012657 h 2678285"/>
              <a:gd name="connsiteX20" fmla="*/ 2457381 w 3796667"/>
              <a:gd name="connsiteY20" fmla="*/ 2332613 h 2678285"/>
              <a:gd name="connsiteX21" fmla="*/ 1063402 w 3796667"/>
              <a:gd name="connsiteY21" fmla="*/ 1002468 h 2678285"/>
              <a:gd name="connsiteX22" fmla="*/ 2017411 w 3796667"/>
              <a:gd name="connsiteY22" fmla="*/ 1589507 h 2678285"/>
              <a:gd name="connsiteX23" fmla="*/ 2683543 w 3796667"/>
              <a:gd name="connsiteY23" fmla="*/ 2045801 h 2678285"/>
              <a:gd name="connsiteX24" fmla="*/ 3505474 w 3796667"/>
              <a:gd name="connsiteY24" fmla="*/ 2621782 h 2678285"/>
              <a:gd name="connsiteX25" fmla="*/ 1557672 w 3796667"/>
              <a:gd name="connsiteY25" fmla="*/ 2448004 h 2678285"/>
              <a:gd name="connsiteX26" fmla="*/ 61425 w 3796667"/>
              <a:gd name="connsiteY26" fmla="*/ 778375 h 2678285"/>
              <a:gd name="connsiteX27" fmla="*/ 0 w 3796667"/>
              <a:gd name="connsiteY27" fmla="*/ 2031960 h 2678285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64861 w 3796667"/>
              <a:gd name="connsiteY4" fmla="*/ 1342381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64861 w 3796667"/>
              <a:gd name="connsiteY4" fmla="*/ 1342381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64861 w 3796667"/>
              <a:gd name="connsiteY4" fmla="*/ 1342381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64861 w 3796667"/>
              <a:gd name="connsiteY4" fmla="*/ 1342381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64861 w 3796667"/>
              <a:gd name="connsiteY4" fmla="*/ 1342381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42828 w 3796667"/>
              <a:gd name="connsiteY4" fmla="*/ 1382777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667"/>
              <a:gd name="connsiteY0" fmla="*/ 0 h 2634006"/>
              <a:gd name="connsiteX1" fmla="*/ 1632027 w 3796667"/>
              <a:gd name="connsiteY1" fmla="*/ 70551 h 2634006"/>
              <a:gd name="connsiteX2" fmla="*/ 1229308 w 3796667"/>
              <a:gd name="connsiteY2" fmla="*/ 69442 h 2634006"/>
              <a:gd name="connsiteX3" fmla="*/ 1562607 w 3796667"/>
              <a:gd name="connsiteY3" fmla="*/ 1003250 h 2634006"/>
              <a:gd name="connsiteX4" fmla="*/ 2042828 w 3796667"/>
              <a:gd name="connsiteY4" fmla="*/ 1382777 h 2634006"/>
              <a:gd name="connsiteX5" fmla="*/ 2635679 w 3796667"/>
              <a:gd name="connsiteY5" fmla="*/ 1708246 h 2634006"/>
              <a:gd name="connsiteX6" fmla="*/ 3301957 w 3796667"/>
              <a:gd name="connsiteY6" fmla="*/ 1972103 h 2634006"/>
              <a:gd name="connsiteX7" fmla="*/ 3787630 w 3796667"/>
              <a:gd name="connsiteY7" fmla="*/ 2164438 h 2634006"/>
              <a:gd name="connsiteX8" fmla="*/ 2875980 w 3796667"/>
              <a:gd name="connsiteY8" fmla="*/ 317544 h 2634006"/>
              <a:gd name="connsiteX9" fmla="*/ 2397653 w 3796667"/>
              <a:gd name="connsiteY9" fmla="*/ 605307 h 2634006"/>
              <a:gd name="connsiteX10" fmla="*/ 2460455 w 3796667"/>
              <a:gd name="connsiteY10" fmla="*/ 822169 h 2634006"/>
              <a:gd name="connsiteX11" fmla="*/ 2493752 w 3796667"/>
              <a:gd name="connsiteY11" fmla="*/ 590216 h 2634006"/>
              <a:gd name="connsiteX12" fmla="*/ 3150949 w 3796667"/>
              <a:gd name="connsiteY12" fmla="*/ 809507 h 2634006"/>
              <a:gd name="connsiteX13" fmla="*/ 2802050 w 3796667"/>
              <a:gd name="connsiteY13" fmla="*/ 868037 h 2634006"/>
              <a:gd name="connsiteX14" fmla="*/ 2760837 w 3796667"/>
              <a:gd name="connsiteY14" fmla="*/ 1414101 h 2634006"/>
              <a:gd name="connsiteX15" fmla="*/ 3090949 w 3796667"/>
              <a:gd name="connsiteY15" fmla="*/ 1208650 h 2634006"/>
              <a:gd name="connsiteX16" fmla="*/ 2874957 w 3796667"/>
              <a:gd name="connsiteY16" fmla="*/ 1552438 h 2634006"/>
              <a:gd name="connsiteX17" fmla="*/ 3677576 w 3796667"/>
              <a:gd name="connsiteY17" fmla="*/ 896463 h 2634006"/>
              <a:gd name="connsiteX18" fmla="*/ 3302867 w 3796667"/>
              <a:gd name="connsiteY18" fmla="*/ 1432835 h 2634006"/>
              <a:gd name="connsiteX19" fmla="*/ 2733630 w 3796667"/>
              <a:gd name="connsiteY19" fmla="*/ 1968378 h 2634006"/>
              <a:gd name="connsiteX20" fmla="*/ 2457381 w 3796667"/>
              <a:gd name="connsiteY20" fmla="*/ 2288334 h 2634006"/>
              <a:gd name="connsiteX21" fmla="*/ 1063402 w 3796667"/>
              <a:gd name="connsiteY21" fmla="*/ 958189 h 2634006"/>
              <a:gd name="connsiteX22" fmla="*/ 2017411 w 3796667"/>
              <a:gd name="connsiteY22" fmla="*/ 1545228 h 2634006"/>
              <a:gd name="connsiteX23" fmla="*/ 2683543 w 3796667"/>
              <a:gd name="connsiteY23" fmla="*/ 2001522 h 2634006"/>
              <a:gd name="connsiteX24" fmla="*/ 3505474 w 3796667"/>
              <a:gd name="connsiteY24" fmla="*/ 2577503 h 2634006"/>
              <a:gd name="connsiteX25" fmla="*/ 1557672 w 3796667"/>
              <a:gd name="connsiteY25" fmla="*/ 2403725 h 2634006"/>
              <a:gd name="connsiteX26" fmla="*/ 61425 w 3796667"/>
              <a:gd name="connsiteY26" fmla="*/ 734096 h 2634006"/>
              <a:gd name="connsiteX27" fmla="*/ 0 w 3796667"/>
              <a:gd name="connsiteY27" fmla="*/ 1987681 h 2634006"/>
              <a:gd name="connsiteX0" fmla="*/ 2745383 w 3796098"/>
              <a:gd name="connsiteY0" fmla="*/ 0 h 2634006"/>
              <a:gd name="connsiteX1" fmla="*/ 1632027 w 3796098"/>
              <a:gd name="connsiteY1" fmla="*/ 70551 h 2634006"/>
              <a:gd name="connsiteX2" fmla="*/ 1229308 w 3796098"/>
              <a:gd name="connsiteY2" fmla="*/ 69442 h 2634006"/>
              <a:gd name="connsiteX3" fmla="*/ 1562607 w 3796098"/>
              <a:gd name="connsiteY3" fmla="*/ 1003250 h 2634006"/>
              <a:gd name="connsiteX4" fmla="*/ 2042828 w 3796098"/>
              <a:gd name="connsiteY4" fmla="*/ 1382777 h 2634006"/>
              <a:gd name="connsiteX5" fmla="*/ 2811949 w 3796098"/>
              <a:gd name="connsiteY5" fmla="*/ 1792708 h 2634006"/>
              <a:gd name="connsiteX6" fmla="*/ 3301957 w 3796098"/>
              <a:gd name="connsiteY6" fmla="*/ 1972103 h 2634006"/>
              <a:gd name="connsiteX7" fmla="*/ 3787630 w 3796098"/>
              <a:gd name="connsiteY7" fmla="*/ 2164438 h 2634006"/>
              <a:gd name="connsiteX8" fmla="*/ 2875980 w 3796098"/>
              <a:gd name="connsiteY8" fmla="*/ 317544 h 2634006"/>
              <a:gd name="connsiteX9" fmla="*/ 2397653 w 3796098"/>
              <a:gd name="connsiteY9" fmla="*/ 605307 h 2634006"/>
              <a:gd name="connsiteX10" fmla="*/ 2460455 w 3796098"/>
              <a:gd name="connsiteY10" fmla="*/ 822169 h 2634006"/>
              <a:gd name="connsiteX11" fmla="*/ 2493752 w 3796098"/>
              <a:gd name="connsiteY11" fmla="*/ 590216 h 2634006"/>
              <a:gd name="connsiteX12" fmla="*/ 3150949 w 3796098"/>
              <a:gd name="connsiteY12" fmla="*/ 809507 h 2634006"/>
              <a:gd name="connsiteX13" fmla="*/ 2802050 w 3796098"/>
              <a:gd name="connsiteY13" fmla="*/ 868037 h 2634006"/>
              <a:gd name="connsiteX14" fmla="*/ 2760837 w 3796098"/>
              <a:gd name="connsiteY14" fmla="*/ 1414101 h 2634006"/>
              <a:gd name="connsiteX15" fmla="*/ 3090949 w 3796098"/>
              <a:gd name="connsiteY15" fmla="*/ 1208650 h 2634006"/>
              <a:gd name="connsiteX16" fmla="*/ 2874957 w 3796098"/>
              <a:gd name="connsiteY16" fmla="*/ 1552438 h 2634006"/>
              <a:gd name="connsiteX17" fmla="*/ 3677576 w 3796098"/>
              <a:gd name="connsiteY17" fmla="*/ 896463 h 2634006"/>
              <a:gd name="connsiteX18" fmla="*/ 3302867 w 3796098"/>
              <a:gd name="connsiteY18" fmla="*/ 1432835 h 2634006"/>
              <a:gd name="connsiteX19" fmla="*/ 2733630 w 3796098"/>
              <a:gd name="connsiteY19" fmla="*/ 1968378 h 2634006"/>
              <a:gd name="connsiteX20" fmla="*/ 2457381 w 3796098"/>
              <a:gd name="connsiteY20" fmla="*/ 2288334 h 2634006"/>
              <a:gd name="connsiteX21" fmla="*/ 1063402 w 3796098"/>
              <a:gd name="connsiteY21" fmla="*/ 958189 h 2634006"/>
              <a:gd name="connsiteX22" fmla="*/ 2017411 w 3796098"/>
              <a:gd name="connsiteY22" fmla="*/ 1545228 h 2634006"/>
              <a:gd name="connsiteX23" fmla="*/ 2683543 w 3796098"/>
              <a:gd name="connsiteY23" fmla="*/ 2001522 h 2634006"/>
              <a:gd name="connsiteX24" fmla="*/ 3505474 w 3796098"/>
              <a:gd name="connsiteY24" fmla="*/ 2577503 h 2634006"/>
              <a:gd name="connsiteX25" fmla="*/ 1557672 w 3796098"/>
              <a:gd name="connsiteY25" fmla="*/ 2403725 h 2634006"/>
              <a:gd name="connsiteX26" fmla="*/ 61425 w 3796098"/>
              <a:gd name="connsiteY26" fmla="*/ 734096 h 2634006"/>
              <a:gd name="connsiteX27" fmla="*/ 0 w 3796098"/>
              <a:gd name="connsiteY27" fmla="*/ 1987681 h 2634006"/>
              <a:gd name="connsiteX0" fmla="*/ 2745383 w 3796098"/>
              <a:gd name="connsiteY0" fmla="*/ 0 h 2634006"/>
              <a:gd name="connsiteX1" fmla="*/ 1632027 w 3796098"/>
              <a:gd name="connsiteY1" fmla="*/ 70551 h 2634006"/>
              <a:gd name="connsiteX2" fmla="*/ 1229308 w 3796098"/>
              <a:gd name="connsiteY2" fmla="*/ 69442 h 2634006"/>
              <a:gd name="connsiteX3" fmla="*/ 1562607 w 3796098"/>
              <a:gd name="connsiteY3" fmla="*/ 1003250 h 2634006"/>
              <a:gd name="connsiteX4" fmla="*/ 2042828 w 3796098"/>
              <a:gd name="connsiteY4" fmla="*/ 1382777 h 2634006"/>
              <a:gd name="connsiteX5" fmla="*/ 2811949 w 3796098"/>
              <a:gd name="connsiteY5" fmla="*/ 1792708 h 2634006"/>
              <a:gd name="connsiteX6" fmla="*/ 3301957 w 3796098"/>
              <a:gd name="connsiteY6" fmla="*/ 1972103 h 2634006"/>
              <a:gd name="connsiteX7" fmla="*/ 3787630 w 3796098"/>
              <a:gd name="connsiteY7" fmla="*/ 2164438 h 2634006"/>
              <a:gd name="connsiteX8" fmla="*/ 2875980 w 3796098"/>
              <a:gd name="connsiteY8" fmla="*/ 317544 h 2634006"/>
              <a:gd name="connsiteX9" fmla="*/ 2397653 w 3796098"/>
              <a:gd name="connsiteY9" fmla="*/ 605307 h 2634006"/>
              <a:gd name="connsiteX10" fmla="*/ 2460455 w 3796098"/>
              <a:gd name="connsiteY10" fmla="*/ 822169 h 2634006"/>
              <a:gd name="connsiteX11" fmla="*/ 2493752 w 3796098"/>
              <a:gd name="connsiteY11" fmla="*/ 590216 h 2634006"/>
              <a:gd name="connsiteX12" fmla="*/ 3150949 w 3796098"/>
              <a:gd name="connsiteY12" fmla="*/ 809507 h 2634006"/>
              <a:gd name="connsiteX13" fmla="*/ 2802050 w 3796098"/>
              <a:gd name="connsiteY13" fmla="*/ 868037 h 2634006"/>
              <a:gd name="connsiteX14" fmla="*/ 2760837 w 3796098"/>
              <a:gd name="connsiteY14" fmla="*/ 1414101 h 2634006"/>
              <a:gd name="connsiteX15" fmla="*/ 3090949 w 3796098"/>
              <a:gd name="connsiteY15" fmla="*/ 1208650 h 2634006"/>
              <a:gd name="connsiteX16" fmla="*/ 2874957 w 3796098"/>
              <a:gd name="connsiteY16" fmla="*/ 1552438 h 2634006"/>
              <a:gd name="connsiteX17" fmla="*/ 3677576 w 3796098"/>
              <a:gd name="connsiteY17" fmla="*/ 896463 h 2634006"/>
              <a:gd name="connsiteX18" fmla="*/ 3302867 w 3796098"/>
              <a:gd name="connsiteY18" fmla="*/ 1432835 h 2634006"/>
              <a:gd name="connsiteX19" fmla="*/ 2733630 w 3796098"/>
              <a:gd name="connsiteY19" fmla="*/ 1968378 h 2634006"/>
              <a:gd name="connsiteX20" fmla="*/ 2457381 w 3796098"/>
              <a:gd name="connsiteY20" fmla="*/ 2288334 h 2634006"/>
              <a:gd name="connsiteX21" fmla="*/ 1063402 w 3796098"/>
              <a:gd name="connsiteY21" fmla="*/ 958189 h 2634006"/>
              <a:gd name="connsiteX22" fmla="*/ 2017411 w 3796098"/>
              <a:gd name="connsiteY22" fmla="*/ 1545228 h 2634006"/>
              <a:gd name="connsiteX23" fmla="*/ 2683543 w 3796098"/>
              <a:gd name="connsiteY23" fmla="*/ 2001522 h 2634006"/>
              <a:gd name="connsiteX24" fmla="*/ 3505474 w 3796098"/>
              <a:gd name="connsiteY24" fmla="*/ 2577503 h 2634006"/>
              <a:gd name="connsiteX25" fmla="*/ 1557672 w 3796098"/>
              <a:gd name="connsiteY25" fmla="*/ 2403725 h 2634006"/>
              <a:gd name="connsiteX26" fmla="*/ 61425 w 3796098"/>
              <a:gd name="connsiteY26" fmla="*/ 734096 h 2634006"/>
              <a:gd name="connsiteX27" fmla="*/ 0 w 3796098"/>
              <a:gd name="connsiteY27" fmla="*/ 1987681 h 2634006"/>
              <a:gd name="connsiteX0" fmla="*/ 2745383 w 3796098"/>
              <a:gd name="connsiteY0" fmla="*/ 0 h 2634006"/>
              <a:gd name="connsiteX1" fmla="*/ 1632027 w 3796098"/>
              <a:gd name="connsiteY1" fmla="*/ 70551 h 2634006"/>
              <a:gd name="connsiteX2" fmla="*/ 1229308 w 3796098"/>
              <a:gd name="connsiteY2" fmla="*/ 69442 h 2634006"/>
              <a:gd name="connsiteX3" fmla="*/ 1562607 w 3796098"/>
              <a:gd name="connsiteY3" fmla="*/ 1003250 h 2634006"/>
              <a:gd name="connsiteX4" fmla="*/ 2042828 w 3796098"/>
              <a:gd name="connsiteY4" fmla="*/ 1382777 h 2634006"/>
              <a:gd name="connsiteX5" fmla="*/ 2811949 w 3796098"/>
              <a:gd name="connsiteY5" fmla="*/ 1792708 h 2634006"/>
              <a:gd name="connsiteX6" fmla="*/ 3301957 w 3796098"/>
              <a:gd name="connsiteY6" fmla="*/ 1972103 h 2634006"/>
              <a:gd name="connsiteX7" fmla="*/ 3787630 w 3796098"/>
              <a:gd name="connsiteY7" fmla="*/ 2164438 h 2634006"/>
              <a:gd name="connsiteX8" fmla="*/ 2875980 w 3796098"/>
              <a:gd name="connsiteY8" fmla="*/ 317544 h 2634006"/>
              <a:gd name="connsiteX9" fmla="*/ 2397653 w 3796098"/>
              <a:gd name="connsiteY9" fmla="*/ 605307 h 2634006"/>
              <a:gd name="connsiteX10" fmla="*/ 2460455 w 3796098"/>
              <a:gd name="connsiteY10" fmla="*/ 822169 h 2634006"/>
              <a:gd name="connsiteX11" fmla="*/ 2493752 w 3796098"/>
              <a:gd name="connsiteY11" fmla="*/ 590216 h 2634006"/>
              <a:gd name="connsiteX12" fmla="*/ 3150949 w 3796098"/>
              <a:gd name="connsiteY12" fmla="*/ 809507 h 2634006"/>
              <a:gd name="connsiteX13" fmla="*/ 2802050 w 3796098"/>
              <a:gd name="connsiteY13" fmla="*/ 868037 h 2634006"/>
              <a:gd name="connsiteX14" fmla="*/ 2760837 w 3796098"/>
              <a:gd name="connsiteY14" fmla="*/ 1414101 h 2634006"/>
              <a:gd name="connsiteX15" fmla="*/ 3090949 w 3796098"/>
              <a:gd name="connsiteY15" fmla="*/ 1208650 h 2634006"/>
              <a:gd name="connsiteX16" fmla="*/ 2874957 w 3796098"/>
              <a:gd name="connsiteY16" fmla="*/ 1552438 h 2634006"/>
              <a:gd name="connsiteX17" fmla="*/ 3677576 w 3796098"/>
              <a:gd name="connsiteY17" fmla="*/ 896463 h 2634006"/>
              <a:gd name="connsiteX18" fmla="*/ 3302867 w 3796098"/>
              <a:gd name="connsiteY18" fmla="*/ 1432835 h 2634006"/>
              <a:gd name="connsiteX19" fmla="*/ 2733630 w 3796098"/>
              <a:gd name="connsiteY19" fmla="*/ 1968378 h 2634006"/>
              <a:gd name="connsiteX20" fmla="*/ 2457381 w 3796098"/>
              <a:gd name="connsiteY20" fmla="*/ 2288334 h 2634006"/>
              <a:gd name="connsiteX21" fmla="*/ 1063402 w 3796098"/>
              <a:gd name="connsiteY21" fmla="*/ 958189 h 2634006"/>
              <a:gd name="connsiteX22" fmla="*/ 2017411 w 3796098"/>
              <a:gd name="connsiteY22" fmla="*/ 1545228 h 2634006"/>
              <a:gd name="connsiteX23" fmla="*/ 2683543 w 3796098"/>
              <a:gd name="connsiteY23" fmla="*/ 2001522 h 2634006"/>
              <a:gd name="connsiteX24" fmla="*/ 3505474 w 3796098"/>
              <a:gd name="connsiteY24" fmla="*/ 2577503 h 2634006"/>
              <a:gd name="connsiteX25" fmla="*/ 1557672 w 3796098"/>
              <a:gd name="connsiteY25" fmla="*/ 2403725 h 2634006"/>
              <a:gd name="connsiteX26" fmla="*/ 61425 w 3796098"/>
              <a:gd name="connsiteY26" fmla="*/ 734096 h 2634006"/>
              <a:gd name="connsiteX27" fmla="*/ 0 w 3796098"/>
              <a:gd name="connsiteY27" fmla="*/ 1987681 h 2634006"/>
              <a:gd name="connsiteX0" fmla="*/ 2745383 w 3796098"/>
              <a:gd name="connsiteY0" fmla="*/ 0 h 2634006"/>
              <a:gd name="connsiteX1" fmla="*/ 1632027 w 3796098"/>
              <a:gd name="connsiteY1" fmla="*/ 70551 h 2634006"/>
              <a:gd name="connsiteX2" fmla="*/ 1229308 w 3796098"/>
              <a:gd name="connsiteY2" fmla="*/ 69442 h 2634006"/>
              <a:gd name="connsiteX3" fmla="*/ 1562607 w 3796098"/>
              <a:gd name="connsiteY3" fmla="*/ 1003250 h 2634006"/>
              <a:gd name="connsiteX4" fmla="*/ 2042828 w 3796098"/>
              <a:gd name="connsiteY4" fmla="*/ 1382777 h 2634006"/>
              <a:gd name="connsiteX5" fmla="*/ 2811949 w 3796098"/>
              <a:gd name="connsiteY5" fmla="*/ 1792708 h 2634006"/>
              <a:gd name="connsiteX6" fmla="*/ 3301957 w 3796098"/>
              <a:gd name="connsiteY6" fmla="*/ 1972103 h 2634006"/>
              <a:gd name="connsiteX7" fmla="*/ 3787630 w 3796098"/>
              <a:gd name="connsiteY7" fmla="*/ 2164438 h 2634006"/>
              <a:gd name="connsiteX8" fmla="*/ 2875980 w 3796098"/>
              <a:gd name="connsiteY8" fmla="*/ 317544 h 2634006"/>
              <a:gd name="connsiteX9" fmla="*/ 2397653 w 3796098"/>
              <a:gd name="connsiteY9" fmla="*/ 605307 h 2634006"/>
              <a:gd name="connsiteX10" fmla="*/ 2460455 w 3796098"/>
              <a:gd name="connsiteY10" fmla="*/ 822169 h 2634006"/>
              <a:gd name="connsiteX11" fmla="*/ 2493752 w 3796098"/>
              <a:gd name="connsiteY11" fmla="*/ 590216 h 2634006"/>
              <a:gd name="connsiteX12" fmla="*/ 3150949 w 3796098"/>
              <a:gd name="connsiteY12" fmla="*/ 809507 h 2634006"/>
              <a:gd name="connsiteX13" fmla="*/ 2802050 w 3796098"/>
              <a:gd name="connsiteY13" fmla="*/ 868037 h 2634006"/>
              <a:gd name="connsiteX14" fmla="*/ 2760837 w 3796098"/>
              <a:gd name="connsiteY14" fmla="*/ 1414101 h 2634006"/>
              <a:gd name="connsiteX15" fmla="*/ 3090949 w 3796098"/>
              <a:gd name="connsiteY15" fmla="*/ 1208650 h 2634006"/>
              <a:gd name="connsiteX16" fmla="*/ 2874957 w 3796098"/>
              <a:gd name="connsiteY16" fmla="*/ 1552438 h 2634006"/>
              <a:gd name="connsiteX17" fmla="*/ 3677576 w 3796098"/>
              <a:gd name="connsiteY17" fmla="*/ 896463 h 2634006"/>
              <a:gd name="connsiteX18" fmla="*/ 3302867 w 3796098"/>
              <a:gd name="connsiteY18" fmla="*/ 1432835 h 2634006"/>
              <a:gd name="connsiteX19" fmla="*/ 2733630 w 3796098"/>
              <a:gd name="connsiteY19" fmla="*/ 1968378 h 2634006"/>
              <a:gd name="connsiteX20" fmla="*/ 2457381 w 3796098"/>
              <a:gd name="connsiteY20" fmla="*/ 2288334 h 2634006"/>
              <a:gd name="connsiteX21" fmla="*/ 1063402 w 3796098"/>
              <a:gd name="connsiteY21" fmla="*/ 958189 h 2634006"/>
              <a:gd name="connsiteX22" fmla="*/ 2017411 w 3796098"/>
              <a:gd name="connsiteY22" fmla="*/ 1545228 h 2634006"/>
              <a:gd name="connsiteX23" fmla="*/ 2683543 w 3796098"/>
              <a:gd name="connsiteY23" fmla="*/ 2001522 h 2634006"/>
              <a:gd name="connsiteX24" fmla="*/ 3505474 w 3796098"/>
              <a:gd name="connsiteY24" fmla="*/ 2577503 h 2634006"/>
              <a:gd name="connsiteX25" fmla="*/ 1557672 w 3796098"/>
              <a:gd name="connsiteY25" fmla="*/ 2403725 h 2634006"/>
              <a:gd name="connsiteX26" fmla="*/ 61425 w 3796098"/>
              <a:gd name="connsiteY26" fmla="*/ 734096 h 2634006"/>
              <a:gd name="connsiteX27" fmla="*/ 0 w 3796098"/>
              <a:gd name="connsiteY27" fmla="*/ 1987681 h 2634006"/>
              <a:gd name="connsiteX0" fmla="*/ 2745383 w 3796821"/>
              <a:gd name="connsiteY0" fmla="*/ 0 h 2634006"/>
              <a:gd name="connsiteX1" fmla="*/ 1632027 w 3796821"/>
              <a:gd name="connsiteY1" fmla="*/ 70551 h 2634006"/>
              <a:gd name="connsiteX2" fmla="*/ 1229308 w 3796821"/>
              <a:gd name="connsiteY2" fmla="*/ 69442 h 2634006"/>
              <a:gd name="connsiteX3" fmla="*/ 1562607 w 3796821"/>
              <a:gd name="connsiteY3" fmla="*/ 1003250 h 2634006"/>
              <a:gd name="connsiteX4" fmla="*/ 2042828 w 3796821"/>
              <a:gd name="connsiteY4" fmla="*/ 1382777 h 2634006"/>
              <a:gd name="connsiteX5" fmla="*/ 2811949 w 3796821"/>
              <a:gd name="connsiteY5" fmla="*/ 1792708 h 2634006"/>
              <a:gd name="connsiteX6" fmla="*/ 3301957 w 3796821"/>
              <a:gd name="connsiteY6" fmla="*/ 1972103 h 2634006"/>
              <a:gd name="connsiteX7" fmla="*/ 3787630 w 3796821"/>
              <a:gd name="connsiteY7" fmla="*/ 2164438 h 2634006"/>
              <a:gd name="connsiteX8" fmla="*/ 2875980 w 3796821"/>
              <a:gd name="connsiteY8" fmla="*/ 317544 h 2634006"/>
              <a:gd name="connsiteX9" fmla="*/ 2397653 w 3796821"/>
              <a:gd name="connsiteY9" fmla="*/ 605307 h 2634006"/>
              <a:gd name="connsiteX10" fmla="*/ 2460455 w 3796821"/>
              <a:gd name="connsiteY10" fmla="*/ 822169 h 2634006"/>
              <a:gd name="connsiteX11" fmla="*/ 2493752 w 3796821"/>
              <a:gd name="connsiteY11" fmla="*/ 590216 h 2634006"/>
              <a:gd name="connsiteX12" fmla="*/ 3150949 w 3796821"/>
              <a:gd name="connsiteY12" fmla="*/ 809507 h 2634006"/>
              <a:gd name="connsiteX13" fmla="*/ 2802050 w 3796821"/>
              <a:gd name="connsiteY13" fmla="*/ 868037 h 2634006"/>
              <a:gd name="connsiteX14" fmla="*/ 2760837 w 3796821"/>
              <a:gd name="connsiteY14" fmla="*/ 1414101 h 2634006"/>
              <a:gd name="connsiteX15" fmla="*/ 3090949 w 3796821"/>
              <a:gd name="connsiteY15" fmla="*/ 1208650 h 2634006"/>
              <a:gd name="connsiteX16" fmla="*/ 2874957 w 3796821"/>
              <a:gd name="connsiteY16" fmla="*/ 1552438 h 2634006"/>
              <a:gd name="connsiteX17" fmla="*/ 3677576 w 3796821"/>
              <a:gd name="connsiteY17" fmla="*/ 896463 h 2634006"/>
              <a:gd name="connsiteX18" fmla="*/ 3302867 w 3796821"/>
              <a:gd name="connsiteY18" fmla="*/ 1432835 h 2634006"/>
              <a:gd name="connsiteX19" fmla="*/ 2733630 w 3796821"/>
              <a:gd name="connsiteY19" fmla="*/ 1968378 h 2634006"/>
              <a:gd name="connsiteX20" fmla="*/ 2457381 w 3796821"/>
              <a:gd name="connsiteY20" fmla="*/ 2288334 h 2634006"/>
              <a:gd name="connsiteX21" fmla="*/ 1063402 w 3796821"/>
              <a:gd name="connsiteY21" fmla="*/ 958189 h 2634006"/>
              <a:gd name="connsiteX22" fmla="*/ 2017411 w 3796821"/>
              <a:gd name="connsiteY22" fmla="*/ 1545228 h 2634006"/>
              <a:gd name="connsiteX23" fmla="*/ 2683543 w 3796821"/>
              <a:gd name="connsiteY23" fmla="*/ 2001522 h 2634006"/>
              <a:gd name="connsiteX24" fmla="*/ 3505474 w 3796821"/>
              <a:gd name="connsiteY24" fmla="*/ 2577503 h 2634006"/>
              <a:gd name="connsiteX25" fmla="*/ 1557672 w 3796821"/>
              <a:gd name="connsiteY25" fmla="*/ 2403725 h 2634006"/>
              <a:gd name="connsiteX26" fmla="*/ 61425 w 3796821"/>
              <a:gd name="connsiteY26" fmla="*/ 734096 h 2634006"/>
              <a:gd name="connsiteX27" fmla="*/ 0 w 3796821"/>
              <a:gd name="connsiteY27" fmla="*/ 1987681 h 2634006"/>
              <a:gd name="connsiteX0" fmla="*/ 2745383 w 3862246"/>
              <a:gd name="connsiteY0" fmla="*/ 0 h 2634006"/>
              <a:gd name="connsiteX1" fmla="*/ 1632027 w 3862246"/>
              <a:gd name="connsiteY1" fmla="*/ 70551 h 2634006"/>
              <a:gd name="connsiteX2" fmla="*/ 1229308 w 3862246"/>
              <a:gd name="connsiteY2" fmla="*/ 69442 h 2634006"/>
              <a:gd name="connsiteX3" fmla="*/ 1562607 w 3862246"/>
              <a:gd name="connsiteY3" fmla="*/ 1003250 h 2634006"/>
              <a:gd name="connsiteX4" fmla="*/ 2042828 w 3862246"/>
              <a:gd name="connsiteY4" fmla="*/ 1382777 h 2634006"/>
              <a:gd name="connsiteX5" fmla="*/ 2811949 w 3862246"/>
              <a:gd name="connsiteY5" fmla="*/ 1792708 h 2634006"/>
              <a:gd name="connsiteX6" fmla="*/ 3672858 w 3862246"/>
              <a:gd name="connsiteY6" fmla="*/ 2306281 h 2634006"/>
              <a:gd name="connsiteX7" fmla="*/ 3787630 w 3862246"/>
              <a:gd name="connsiteY7" fmla="*/ 2164438 h 2634006"/>
              <a:gd name="connsiteX8" fmla="*/ 2875980 w 3862246"/>
              <a:gd name="connsiteY8" fmla="*/ 317544 h 2634006"/>
              <a:gd name="connsiteX9" fmla="*/ 2397653 w 3862246"/>
              <a:gd name="connsiteY9" fmla="*/ 605307 h 2634006"/>
              <a:gd name="connsiteX10" fmla="*/ 2460455 w 3862246"/>
              <a:gd name="connsiteY10" fmla="*/ 822169 h 2634006"/>
              <a:gd name="connsiteX11" fmla="*/ 2493752 w 3862246"/>
              <a:gd name="connsiteY11" fmla="*/ 590216 h 2634006"/>
              <a:gd name="connsiteX12" fmla="*/ 3150949 w 3862246"/>
              <a:gd name="connsiteY12" fmla="*/ 809507 h 2634006"/>
              <a:gd name="connsiteX13" fmla="*/ 2802050 w 3862246"/>
              <a:gd name="connsiteY13" fmla="*/ 868037 h 2634006"/>
              <a:gd name="connsiteX14" fmla="*/ 2760837 w 3862246"/>
              <a:gd name="connsiteY14" fmla="*/ 1414101 h 2634006"/>
              <a:gd name="connsiteX15" fmla="*/ 3090949 w 3862246"/>
              <a:gd name="connsiteY15" fmla="*/ 1208650 h 2634006"/>
              <a:gd name="connsiteX16" fmla="*/ 2874957 w 3862246"/>
              <a:gd name="connsiteY16" fmla="*/ 1552438 h 2634006"/>
              <a:gd name="connsiteX17" fmla="*/ 3677576 w 3862246"/>
              <a:gd name="connsiteY17" fmla="*/ 896463 h 2634006"/>
              <a:gd name="connsiteX18" fmla="*/ 3302867 w 3862246"/>
              <a:gd name="connsiteY18" fmla="*/ 1432835 h 2634006"/>
              <a:gd name="connsiteX19" fmla="*/ 2733630 w 3862246"/>
              <a:gd name="connsiteY19" fmla="*/ 1968378 h 2634006"/>
              <a:gd name="connsiteX20" fmla="*/ 2457381 w 3862246"/>
              <a:gd name="connsiteY20" fmla="*/ 2288334 h 2634006"/>
              <a:gd name="connsiteX21" fmla="*/ 1063402 w 3862246"/>
              <a:gd name="connsiteY21" fmla="*/ 958189 h 2634006"/>
              <a:gd name="connsiteX22" fmla="*/ 2017411 w 3862246"/>
              <a:gd name="connsiteY22" fmla="*/ 1545228 h 2634006"/>
              <a:gd name="connsiteX23" fmla="*/ 2683543 w 3862246"/>
              <a:gd name="connsiteY23" fmla="*/ 2001522 h 2634006"/>
              <a:gd name="connsiteX24" fmla="*/ 3505474 w 3862246"/>
              <a:gd name="connsiteY24" fmla="*/ 2577503 h 2634006"/>
              <a:gd name="connsiteX25" fmla="*/ 1557672 w 3862246"/>
              <a:gd name="connsiteY25" fmla="*/ 2403725 h 2634006"/>
              <a:gd name="connsiteX26" fmla="*/ 61425 w 3862246"/>
              <a:gd name="connsiteY26" fmla="*/ 734096 h 2634006"/>
              <a:gd name="connsiteX27" fmla="*/ 0 w 3862246"/>
              <a:gd name="connsiteY27" fmla="*/ 1987681 h 2634006"/>
              <a:gd name="connsiteX0" fmla="*/ 2745383 w 3845959"/>
              <a:gd name="connsiteY0" fmla="*/ 0 h 2634006"/>
              <a:gd name="connsiteX1" fmla="*/ 1632027 w 3845959"/>
              <a:gd name="connsiteY1" fmla="*/ 70551 h 2634006"/>
              <a:gd name="connsiteX2" fmla="*/ 1229308 w 3845959"/>
              <a:gd name="connsiteY2" fmla="*/ 69442 h 2634006"/>
              <a:gd name="connsiteX3" fmla="*/ 1562607 w 3845959"/>
              <a:gd name="connsiteY3" fmla="*/ 1003250 h 2634006"/>
              <a:gd name="connsiteX4" fmla="*/ 2042828 w 3845959"/>
              <a:gd name="connsiteY4" fmla="*/ 1382777 h 2634006"/>
              <a:gd name="connsiteX5" fmla="*/ 2811949 w 3845959"/>
              <a:gd name="connsiteY5" fmla="*/ 1792708 h 2634006"/>
              <a:gd name="connsiteX6" fmla="*/ 3672858 w 3845959"/>
              <a:gd name="connsiteY6" fmla="*/ 2306281 h 2634006"/>
              <a:gd name="connsiteX7" fmla="*/ 3787630 w 3845959"/>
              <a:gd name="connsiteY7" fmla="*/ 2164438 h 2634006"/>
              <a:gd name="connsiteX8" fmla="*/ 2875980 w 3845959"/>
              <a:gd name="connsiteY8" fmla="*/ 317544 h 2634006"/>
              <a:gd name="connsiteX9" fmla="*/ 2397653 w 3845959"/>
              <a:gd name="connsiteY9" fmla="*/ 605307 h 2634006"/>
              <a:gd name="connsiteX10" fmla="*/ 2460455 w 3845959"/>
              <a:gd name="connsiteY10" fmla="*/ 822169 h 2634006"/>
              <a:gd name="connsiteX11" fmla="*/ 2493752 w 3845959"/>
              <a:gd name="connsiteY11" fmla="*/ 590216 h 2634006"/>
              <a:gd name="connsiteX12" fmla="*/ 3150949 w 3845959"/>
              <a:gd name="connsiteY12" fmla="*/ 809507 h 2634006"/>
              <a:gd name="connsiteX13" fmla="*/ 2802050 w 3845959"/>
              <a:gd name="connsiteY13" fmla="*/ 868037 h 2634006"/>
              <a:gd name="connsiteX14" fmla="*/ 2760837 w 3845959"/>
              <a:gd name="connsiteY14" fmla="*/ 1414101 h 2634006"/>
              <a:gd name="connsiteX15" fmla="*/ 3090949 w 3845959"/>
              <a:gd name="connsiteY15" fmla="*/ 1208650 h 2634006"/>
              <a:gd name="connsiteX16" fmla="*/ 2874957 w 3845959"/>
              <a:gd name="connsiteY16" fmla="*/ 1552438 h 2634006"/>
              <a:gd name="connsiteX17" fmla="*/ 3677576 w 3845959"/>
              <a:gd name="connsiteY17" fmla="*/ 896463 h 2634006"/>
              <a:gd name="connsiteX18" fmla="*/ 3302867 w 3845959"/>
              <a:gd name="connsiteY18" fmla="*/ 1432835 h 2634006"/>
              <a:gd name="connsiteX19" fmla="*/ 2733630 w 3845959"/>
              <a:gd name="connsiteY19" fmla="*/ 1968378 h 2634006"/>
              <a:gd name="connsiteX20" fmla="*/ 2457381 w 3845959"/>
              <a:gd name="connsiteY20" fmla="*/ 2288334 h 2634006"/>
              <a:gd name="connsiteX21" fmla="*/ 1063402 w 3845959"/>
              <a:gd name="connsiteY21" fmla="*/ 958189 h 2634006"/>
              <a:gd name="connsiteX22" fmla="*/ 2017411 w 3845959"/>
              <a:gd name="connsiteY22" fmla="*/ 1545228 h 2634006"/>
              <a:gd name="connsiteX23" fmla="*/ 2683543 w 3845959"/>
              <a:gd name="connsiteY23" fmla="*/ 2001522 h 2634006"/>
              <a:gd name="connsiteX24" fmla="*/ 3505474 w 3845959"/>
              <a:gd name="connsiteY24" fmla="*/ 2577503 h 2634006"/>
              <a:gd name="connsiteX25" fmla="*/ 1557672 w 3845959"/>
              <a:gd name="connsiteY25" fmla="*/ 2403725 h 2634006"/>
              <a:gd name="connsiteX26" fmla="*/ 61425 w 3845959"/>
              <a:gd name="connsiteY26" fmla="*/ 734096 h 2634006"/>
              <a:gd name="connsiteX27" fmla="*/ 0 w 3845959"/>
              <a:gd name="connsiteY27" fmla="*/ 1987681 h 2634006"/>
              <a:gd name="connsiteX0" fmla="*/ 2745383 w 3833855"/>
              <a:gd name="connsiteY0" fmla="*/ 0 h 2634006"/>
              <a:gd name="connsiteX1" fmla="*/ 1632027 w 3833855"/>
              <a:gd name="connsiteY1" fmla="*/ 70551 h 2634006"/>
              <a:gd name="connsiteX2" fmla="*/ 1229308 w 3833855"/>
              <a:gd name="connsiteY2" fmla="*/ 69442 h 2634006"/>
              <a:gd name="connsiteX3" fmla="*/ 1562607 w 3833855"/>
              <a:gd name="connsiteY3" fmla="*/ 1003250 h 2634006"/>
              <a:gd name="connsiteX4" fmla="*/ 2042828 w 3833855"/>
              <a:gd name="connsiteY4" fmla="*/ 1382777 h 2634006"/>
              <a:gd name="connsiteX5" fmla="*/ 2811949 w 3833855"/>
              <a:gd name="connsiteY5" fmla="*/ 1792708 h 2634006"/>
              <a:gd name="connsiteX6" fmla="*/ 3672858 w 3833855"/>
              <a:gd name="connsiteY6" fmla="*/ 2306281 h 2634006"/>
              <a:gd name="connsiteX7" fmla="*/ 3761924 w 3833855"/>
              <a:gd name="connsiteY7" fmla="*/ 1944101 h 2634006"/>
              <a:gd name="connsiteX8" fmla="*/ 2875980 w 3833855"/>
              <a:gd name="connsiteY8" fmla="*/ 317544 h 2634006"/>
              <a:gd name="connsiteX9" fmla="*/ 2397653 w 3833855"/>
              <a:gd name="connsiteY9" fmla="*/ 605307 h 2634006"/>
              <a:gd name="connsiteX10" fmla="*/ 2460455 w 3833855"/>
              <a:gd name="connsiteY10" fmla="*/ 822169 h 2634006"/>
              <a:gd name="connsiteX11" fmla="*/ 2493752 w 3833855"/>
              <a:gd name="connsiteY11" fmla="*/ 590216 h 2634006"/>
              <a:gd name="connsiteX12" fmla="*/ 3150949 w 3833855"/>
              <a:gd name="connsiteY12" fmla="*/ 809507 h 2634006"/>
              <a:gd name="connsiteX13" fmla="*/ 2802050 w 3833855"/>
              <a:gd name="connsiteY13" fmla="*/ 868037 h 2634006"/>
              <a:gd name="connsiteX14" fmla="*/ 2760837 w 3833855"/>
              <a:gd name="connsiteY14" fmla="*/ 1414101 h 2634006"/>
              <a:gd name="connsiteX15" fmla="*/ 3090949 w 3833855"/>
              <a:gd name="connsiteY15" fmla="*/ 1208650 h 2634006"/>
              <a:gd name="connsiteX16" fmla="*/ 2874957 w 3833855"/>
              <a:gd name="connsiteY16" fmla="*/ 1552438 h 2634006"/>
              <a:gd name="connsiteX17" fmla="*/ 3677576 w 3833855"/>
              <a:gd name="connsiteY17" fmla="*/ 896463 h 2634006"/>
              <a:gd name="connsiteX18" fmla="*/ 3302867 w 3833855"/>
              <a:gd name="connsiteY18" fmla="*/ 1432835 h 2634006"/>
              <a:gd name="connsiteX19" fmla="*/ 2733630 w 3833855"/>
              <a:gd name="connsiteY19" fmla="*/ 1968378 h 2634006"/>
              <a:gd name="connsiteX20" fmla="*/ 2457381 w 3833855"/>
              <a:gd name="connsiteY20" fmla="*/ 2288334 h 2634006"/>
              <a:gd name="connsiteX21" fmla="*/ 1063402 w 3833855"/>
              <a:gd name="connsiteY21" fmla="*/ 958189 h 2634006"/>
              <a:gd name="connsiteX22" fmla="*/ 2017411 w 3833855"/>
              <a:gd name="connsiteY22" fmla="*/ 1545228 h 2634006"/>
              <a:gd name="connsiteX23" fmla="*/ 2683543 w 3833855"/>
              <a:gd name="connsiteY23" fmla="*/ 2001522 h 2634006"/>
              <a:gd name="connsiteX24" fmla="*/ 3505474 w 3833855"/>
              <a:gd name="connsiteY24" fmla="*/ 2577503 h 2634006"/>
              <a:gd name="connsiteX25" fmla="*/ 1557672 w 3833855"/>
              <a:gd name="connsiteY25" fmla="*/ 2403725 h 2634006"/>
              <a:gd name="connsiteX26" fmla="*/ 61425 w 3833855"/>
              <a:gd name="connsiteY26" fmla="*/ 734096 h 2634006"/>
              <a:gd name="connsiteX27" fmla="*/ 0 w 3833855"/>
              <a:gd name="connsiteY27" fmla="*/ 1987681 h 2634006"/>
              <a:gd name="connsiteX0" fmla="*/ 2745383 w 4038561"/>
              <a:gd name="connsiteY0" fmla="*/ 0 h 2634006"/>
              <a:gd name="connsiteX1" fmla="*/ 1632027 w 4038561"/>
              <a:gd name="connsiteY1" fmla="*/ 70551 h 2634006"/>
              <a:gd name="connsiteX2" fmla="*/ 1229308 w 4038561"/>
              <a:gd name="connsiteY2" fmla="*/ 69442 h 2634006"/>
              <a:gd name="connsiteX3" fmla="*/ 1562607 w 4038561"/>
              <a:gd name="connsiteY3" fmla="*/ 1003250 h 2634006"/>
              <a:gd name="connsiteX4" fmla="*/ 2042828 w 4038561"/>
              <a:gd name="connsiteY4" fmla="*/ 1382777 h 2634006"/>
              <a:gd name="connsiteX5" fmla="*/ 2811949 w 4038561"/>
              <a:gd name="connsiteY5" fmla="*/ 1792708 h 2634006"/>
              <a:gd name="connsiteX6" fmla="*/ 3672858 w 4038561"/>
              <a:gd name="connsiteY6" fmla="*/ 2306281 h 2634006"/>
              <a:gd name="connsiteX7" fmla="*/ 3761924 w 4038561"/>
              <a:gd name="connsiteY7" fmla="*/ 1944101 h 2634006"/>
              <a:gd name="connsiteX8" fmla="*/ 4001041 w 4038561"/>
              <a:gd name="connsiteY8" fmla="*/ 749550 h 2634006"/>
              <a:gd name="connsiteX9" fmla="*/ 2875980 w 4038561"/>
              <a:gd name="connsiteY9" fmla="*/ 317544 h 2634006"/>
              <a:gd name="connsiteX10" fmla="*/ 2397653 w 4038561"/>
              <a:gd name="connsiteY10" fmla="*/ 605307 h 2634006"/>
              <a:gd name="connsiteX11" fmla="*/ 2460455 w 4038561"/>
              <a:gd name="connsiteY11" fmla="*/ 822169 h 2634006"/>
              <a:gd name="connsiteX12" fmla="*/ 2493752 w 4038561"/>
              <a:gd name="connsiteY12" fmla="*/ 590216 h 2634006"/>
              <a:gd name="connsiteX13" fmla="*/ 3150949 w 4038561"/>
              <a:gd name="connsiteY13" fmla="*/ 809507 h 2634006"/>
              <a:gd name="connsiteX14" fmla="*/ 2802050 w 4038561"/>
              <a:gd name="connsiteY14" fmla="*/ 868037 h 2634006"/>
              <a:gd name="connsiteX15" fmla="*/ 2760837 w 4038561"/>
              <a:gd name="connsiteY15" fmla="*/ 1414101 h 2634006"/>
              <a:gd name="connsiteX16" fmla="*/ 3090949 w 4038561"/>
              <a:gd name="connsiteY16" fmla="*/ 1208650 h 2634006"/>
              <a:gd name="connsiteX17" fmla="*/ 2874957 w 4038561"/>
              <a:gd name="connsiteY17" fmla="*/ 1552438 h 2634006"/>
              <a:gd name="connsiteX18" fmla="*/ 3677576 w 4038561"/>
              <a:gd name="connsiteY18" fmla="*/ 896463 h 2634006"/>
              <a:gd name="connsiteX19" fmla="*/ 3302867 w 4038561"/>
              <a:gd name="connsiteY19" fmla="*/ 1432835 h 2634006"/>
              <a:gd name="connsiteX20" fmla="*/ 2733630 w 4038561"/>
              <a:gd name="connsiteY20" fmla="*/ 1968378 h 2634006"/>
              <a:gd name="connsiteX21" fmla="*/ 2457381 w 4038561"/>
              <a:gd name="connsiteY21" fmla="*/ 2288334 h 2634006"/>
              <a:gd name="connsiteX22" fmla="*/ 1063402 w 4038561"/>
              <a:gd name="connsiteY22" fmla="*/ 958189 h 2634006"/>
              <a:gd name="connsiteX23" fmla="*/ 2017411 w 4038561"/>
              <a:gd name="connsiteY23" fmla="*/ 1545228 h 2634006"/>
              <a:gd name="connsiteX24" fmla="*/ 2683543 w 4038561"/>
              <a:gd name="connsiteY24" fmla="*/ 2001522 h 2634006"/>
              <a:gd name="connsiteX25" fmla="*/ 3505474 w 4038561"/>
              <a:gd name="connsiteY25" fmla="*/ 2577503 h 2634006"/>
              <a:gd name="connsiteX26" fmla="*/ 1557672 w 4038561"/>
              <a:gd name="connsiteY26" fmla="*/ 2403725 h 2634006"/>
              <a:gd name="connsiteX27" fmla="*/ 61425 w 4038561"/>
              <a:gd name="connsiteY27" fmla="*/ 734096 h 2634006"/>
              <a:gd name="connsiteX28" fmla="*/ 0 w 4038561"/>
              <a:gd name="connsiteY28" fmla="*/ 1987681 h 2634006"/>
              <a:gd name="connsiteX0" fmla="*/ 2745383 w 4038561"/>
              <a:gd name="connsiteY0" fmla="*/ 0 h 2634006"/>
              <a:gd name="connsiteX1" fmla="*/ 1632027 w 4038561"/>
              <a:gd name="connsiteY1" fmla="*/ 70551 h 2634006"/>
              <a:gd name="connsiteX2" fmla="*/ 1229308 w 4038561"/>
              <a:gd name="connsiteY2" fmla="*/ 69442 h 2634006"/>
              <a:gd name="connsiteX3" fmla="*/ 1562607 w 4038561"/>
              <a:gd name="connsiteY3" fmla="*/ 1003250 h 2634006"/>
              <a:gd name="connsiteX4" fmla="*/ 2042828 w 4038561"/>
              <a:gd name="connsiteY4" fmla="*/ 1382777 h 2634006"/>
              <a:gd name="connsiteX5" fmla="*/ 2811949 w 4038561"/>
              <a:gd name="connsiteY5" fmla="*/ 1792708 h 2634006"/>
              <a:gd name="connsiteX6" fmla="*/ 3672858 w 4038561"/>
              <a:gd name="connsiteY6" fmla="*/ 2306281 h 2634006"/>
              <a:gd name="connsiteX7" fmla="*/ 3761924 w 4038561"/>
              <a:gd name="connsiteY7" fmla="*/ 1944101 h 2634006"/>
              <a:gd name="connsiteX8" fmla="*/ 4001041 w 4038561"/>
              <a:gd name="connsiteY8" fmla="*/ 749550 h 2634006"/>
              <a:gd name="connsiteX9" fmla="*/ 2875980 w 4038561"/>
              <a:gd name="connsiteY9" fmla="*/ 317544 h 2634006"/>
              <a:gd name="connsiteX10" fmla="*/ 2397653 w 4038561"/>
              <a:gd name="connsiteY10" fmla="*/ 605307 h 2634006"/>
              <a:gd name="connsiteX11" fmla="*/ 2460455 w 4038561"/>
              <a:gd name="connsiteY11" fmla="*/ 822169 h 2634006"/>
              <a:gd name="connsiteX12" fmla="*/ 2442340 w 4038561"/>
              <a:gd name="connsiteY12" fmla="*/ 1236539 h 2634006"/>
              <a:gd name="connsiteX13" fmla="*/ 3150949 w 4038561"/>
              <a:gd name="connsiteY13" fmla="*/ 809507 h 2634006"/>
              <a:gd name="connsiteX14" fmla="*/ 2802050 w 4038561"/>
              <a:gd name="connsiteY14" fmla="*/ 868037 h 2634006"/>
              <a:gd name="connsiteX15" fmla="*/ 2760837 w 4038561"/>
              <a:gd name="connsiteY15" fmla="*/ 1414101 h 2634006"/>
              <a:gd name="connsiteX16" fmla="*/ 3090949 w 4038561"/>
              <a:gd name="connsiteY16" fmla="*/ 1208650 h 2634006"/>
              <a:gd name="connsiteX17" fmla="*/ 2874957 w 4038561"/>
              <a:gd name="connsiteY17" fmla="*/ 1552438 h 2634006"/>
              <a:gd name="connsiteX18" fmla="*/ 3677576 w 4038561"/>
              <a:gd name="connsiteY18" fmla="*/ 896463 h 2634006"/>
              <a:gd name="connsiteX19" fmla="*/ 3302867 w 4038561"/>
              <a:gd name="connsiteY19" fmla="*/ 1432835 h 2634006"/>
              <a:gd name="connsiteX20" fmla="*/ 2733630 w 4038561"/>
              <a:gd name="connsiteY20" fmla="*/ 1968378 h 2634006"/>
              <a:gd name="connsiteX21" fmla="*/ 2457381 w 4038561"/>
              <a:gd name="connsiteY21" fmla="*/ 2288334 h 2634006"/>
              <a:gd name="connsiteX22" fmla="*/ 1063402 w 4038561"/>
              <a:gd name="connsiteY22" fmla="*/ 958189 h 2634006"/>
              <a:gd name="connsiteX23" fmla="*/ 2017411 w 4038561"/>
              <a:gd name="connsiteY23" fmla="*/ 1545228 h 2634006"/>
              <a:gd name="connsiteX24" fmla="*/ 2683543 w 4038561"/>
              <a:gd name="connsiteY24" fmla="*/ 2001522 h 2634006"/>
              <a:gd name="connsiteX25" fmla="*/ 3505474 w 4038561"/>
              <a:gd name="connsiteY25" fmla="*/ 2577503 h 2634006"/>
              <a:gd name="connsiteX26" fmla="*/ 1557672 w 4038561"/>
              <a:gd name="connsiteY26" fmla="*/ 2403725 h 2634006"/>
              <a:gd name="connsiteX27" fmla="*/ 61425 w 4038561"/>
              <a:gd name="connsiteY27" fmla="*/ 734096 h 2634006"/>
              <a:gd name="connsiteX28" fmla="*/ 0 w 4038561"/>
              <a:gd name="connsiteY28" fmla="*/ 1987681 h 2634006"/>
              <a:gd name="connsiteX0" fmla="*/ 2745383 w 4038561"/>
              <a:gd name="connsiteY0" fmla="*/ 0 h 2634006"/>
              <a:gd name="connsiteX1" fmla="*/ 1632027 w 4038561"/>
              <a:gd name="connsiteY1" fmla="*/ 70551 h 2634006"/>
              <a:gd name="connsiteX2" fmla="*/ 1229308 w 4038561"/>
              <a:gd name="connsiteY2" fmla="*/ 69442 h 2634006"/>
              <a:gd name="connsiteX3" fmla="*/ 1562607 w 4038561"/>
              <a:gd name="connsiteY3" fmla="*/ 1003250 h 2634006"/>
              <a:gd name="connsiteX4" fmla="*/ 2042828 w 4038561"/>
              <a:gd name="connsiteY4" fmla="*/ 1382777 h 2634006"/>
              <a:gd name="connsiteX5" fmla="*/ 2811949 w 4038561"/>
              <a:gd name="connsiteY5" fmla="*/ 1792708 h 2634006"/>
              <a:gd name="connsiteX6" fmla="*/ 3672858 w 4038561"/>
              <a:gd name="connsiteY6" fmla="*/ 2306281 h 2634006"/>
              <a:gd name="connsiteX7" fmla="*/ 3761924 w 4038561"/>
              <a:gd name="connsiteY7" fmla="*/ 1944101 h 2634006"/>
              <a:gd name="connsiteX8" fmla="*/ 4001041 w 4038561"/>
              <a:gd name="connsiteY8" fmla="*/ 749550 h 2634006"/>
              <a:gd name="connsiteX9" fmla="*/ 2875980 w 4038561"/>
              <a:gd name="connsiteY9" fmla="*/ 317544 h 2634006"/>
              <a:gd name="connsiteX10" fmla="*/ 2397653 w 4038561"/>
              <a:gd name="connsiteY10" fmla="*/ 605307 h 2634006"/>
              <a:gd name="connsiteX11" fmla="*/ 2460455 w 4038561"/>
              <a:gd name="connsiteY11" fmla="*/ 822169 h 2634006"/>
              <a:gd name="connsiteX12" fmla="*/ 2442340 w 4038561"/>
              <a:gd name="connsiteY12" fmla="*/ 1236539 h 2634006"/>
              <a:gd name="connsiteX13" fmla="*/ 3150949 w 4038561"/>
              <a:gd name="connsiteY13" fmla="*/ 809507 h 2634006"/>
              <a:gd name="connsiteX14" fmla="*/ 2802050 w 4038561"/>
              <a:gd name="connsiteY14" fmla="*/ 868037 h 2634006"/>
              <a:gd name="connsiteX15" fmla="*/ 2760837 w 4038561"/>
              <a:gd name="connsiteY15" fmla="*/ 1414101 h 2634006"/>
              <a:gd name="connsiteX16" fmla="*/ 3090949 w 4038561"/>
              <a:gd name="connsiteY16" fmla="*/ 1208650 h 2634006"/>
              <a:gd name="connsiteX17" fmla="*/ 2874957 w 4038561"/>
              <a:gd name="connsiteY17" fmla="*/ 1552438 h 2634006"/>
              <a:gd name="connsiteX18" fmla="*/ 3104699 w 4038561"/>
              <a:gd name="connsiteY18" fmla="*/ 1513408 h 2634006"/>
              <a:gd name="connsiteX19" fmla="*/ 3302867 w 4038561"/>
              <a:gd name="connsiteY19" fmla="*/ 1432835 h 2634006"/>
              <a:gd name="connsiteX20" fmla="*/ 2733630 w 4038561"/>
              <a:gd name="connsiteY20" fmla="*/ 1968378 h 2634006"/>
              <a:gd name="connsiteX21" fmla="*/ 2457381 w 4038561"/>
              <a:gd name="connsiteY21" fmla="*/ 2288334 h 2634006"/>
              <a:gd name="connsiteX22" fmla="*/ 1063402 w 4038561"/>
              <a:gd name="connsiteY22" fmla="*/ 958189 h 2634006"/>
              <a:gd name="connsiteX23" fmla="*/ 2017411 w 4038561"/>
              <a:gd name="connsiteY23" fmla="*/ 1545228 h 2634006"/>
              <a:gd name="connsiteX24" fmla="*/ 2683543 w 4038561"/>
              <a:gd name="connsiteY24" fmla="*/ 2001522 h 2634006"/>
              <a:gd name="connsiteX25" fmla="*/ 3505474 w 4038561"/>
              <a:gd name="connsiteY25" fmla="*/ 2577503 h 2634006"/>
              <a:gd name="connsiteX26" fmla="*/ 1557672 w 4038561"/>
              <a:gd name="connsiteY26" fmla="*/ 2403725 h 2634006"/>
              <a:gd name="connsiteX27" fmla="*/ 61425 w 4038561"/>
              <a:gd name="connsiteY27" fmla="*/ 734096 h 2634006"/>
              <a:gd name="connsiteX28" fmla="*/ 0 w 4038561"/>
              <a:gd name="connsiteY28" fmla="*/ 1987681 h 2634006"/>
              <a:gd name="connsiteX0" fmla="*/ 2745383 w 4031718"/>
              <a:gd name="connsiteY0" fmla="*/ 0 h 2634006"/>
              <a:gd name="connsiteX1" fmla="*/ 1632027 w 4031718"/>
              <a:gd name="connsiteY1" fmla="*/ 70551 h 2634006"/>
              <a:gd name="connsiteX2" fmla="*/ 1229308 w 4031718"/>
              <a:gd name="connsiteY2" fmla="*/ 69442 h 2634006"/>
              <a:gd name="connsiteX3" fmla="*/ 1562607 w 4031718"/>
              <a:gd name="connsiteY3" fmla="*/ 1003250 h 2634006"/>
              <a:gd name="connsiteX4" fmla="*/ 2042828 w 4031718"/>
              <a:gd name="connsiteY4" fmla="*/ 1382777 h 2634006"/>
              <a:gd name="connsiteX5" fmla="*/ 2811949 w 4031718"/>
              <a:gd name="connsiteY5" fmla="*/ 1792708 h 2634006"/>
              <a:gd name="connsiteX6" fmla="*/ 3672858 w 4031718"/>
              <a:gd name="connsiteY6" fmla="*/ 2306281 h 2634006"/>
              <a:gd name="connsiteX7" fmla="*/ 3761924 w 4031718"/>
              <a:gd name="connsiteY7" fmla="*/ 1944101 h 2634006"/>
              <a:gd name="connsiteX8" fmla="*/ 4001041 w 4031718"/>
              <a:gd name="connsiteY8" fmla="*/ 749550 h 2634006"/>
              <a:gd name="connsiteX9" fmla="*/ 2875980 w 4031718"/>
              <a:gd name="connsiteY9" fmla="*/ 317544 h 2634006"/>
              <a:gd name="connsiteX10" fmla="*/ 2397653 w 4031718"/>
              <a:gd name="connsiteY10" fmla="*/ 605307 h 2634006"/>
              <a:gd name="connsiteX11" fmla="*/ 2460455 w 4031718"/>
              <a:gd name="connsiteY11" fmla="*/ 822169 h 2634006"/>
              <a:gd name="connsiteX12" fmla="*/ 2442340 w 4031718"/>
              <a:gd name="connsiteY12" fmla="*/ 1236539 h 2634006"/>
              <a:gd name="connsiteX13" fmla="*/ 3150949 w 4031718"/>
              <a:gd name="connsiteY13" fmla="*/ 809507 h 2634006"/>
              <a:gd name="connsiteX14" fmla="*/ 2802050 w 4031718"/>
              <a:gd name="connsiteY14" fmla="*/ 868037 h 2634006"/>
              <a:gd name="connsiteX15" fmla="*/ 2760837 w 4031718"/>
              <a:gd name="connsiteY15" fmla="*/ 1414101 h 2634006"/>
              <a:gd name="connsiteX16" fmla="*/ 3090949 w 4031718"/>
              <a:gd name="connsiteY16" fmla="*/ 1208650 h 2634006"/>
              <a:gd name="connsiteX17" fmla="*/ 2874957 w 4031718"/>
              <a:gd name="connsiteY17" fmla="*/ 1552438 h 2634006"/>
              <a:gd name="connsiteX18" fmla="*/ 3104699 w 4031718"/>
              <a:gd name="connsiteY18" fmla="*/ 1513408 h 2634006"/>
              <a:gd name="connsiteX19" fmla="*/ 3302867 w 4031718"/>
              <a:gd name="connsiteY19" fmla="*/ 1432835 h 2634006"/>
              <a:gd name="connsiteX20" fmla="*/ 2733630 w 4031718"/>
              <a:gd name="connsiteY20" fmla="*/ 1968378 h 2634006"/>
              <a:gd name="connsiteX21" fmla="*/ 2457381 w 4031718"/>
              <a:gd name="connsiteY21" fmla="*/ 2288334 h 2634006"/>
              <a:gd name="connsiteX22" fmla="*/ 1063402 w 4031718"/>
              <a:gd name="connsiteY22" fmla="*/ 958189 h 2634006"/>
              <a:gd name="connsiteX23" fmla="*/ 2017411 w 4031718"/>
              <a:gd name="connsiteY23" fmla="*/ 1545228 h 2634006"/>
              <a:gd name="connsiteX24" fmla="*/ 2683543 w 4031718"/>
              <a:gd name="connsiteY24" fmla="*/ 2001522 h 2634006"/>
              <a:gd name="connsiteX25" fmla="*/ 3505474 w 4031718"/>
              <a:gd name="connsiteY25" fmla="*/ 2577503 h 2634006"/>
              <a:gd name="connsiteX26" fmla="*/ 1557672 w 4031718"/>
              <a:gd name="connsiteY26" fmla="*/ 2403725 h 2634006"/>
              <a:gd name="connsiteX27" fmla="*/ 61425 w 4031718"/>
              <a:gd name="connsiteY27" fmla="*/ 734096 h 2634006"/>
              <a:gd name="connsiteX28" fmla="*/ 0 w 4031718"/>
              <a:gd name="connsiteY28" fmla="*/ 1987681 h 2634006"/>
              <a:gd name="connsiteX0" fmla="*/ 2745383 w 3804015"/>
              <a:gd name="connsiteY0" fmla="*/ 0 h 2634006"/>
              <a:gd name="connsiteX1" fmla="*/ 1632027 w 3804015"/>
              <a:gd name="connsiteY1" fmla="*/ 70551 h 2634006"/>
              <a:gd name="connsiteX2" fmla="*/ 1229308 w 3804015"/>
              <a:gd name="connsiteY2" fmla="*/ 69442 h 2634006"/>
              <a:gd name="connsiteX3" fmla="*/ 1562607 w 3804015"/>
              <a:gd name="connsiteY3" fmla="*/ 1003250 h 2634006"/>
              <a:gd name="connsiteX4" fmla="*/ 2042828 w 3804015"/>
              <a:gd name="connsiteY4" fmla="*/ 1382777 h 2634006"/>
              <a:gd name="connsiteX5" fmla="*/ 2811949 w 3804015"/>
              <a:gd name="connsiteY5" fmla="*/ 1792708 h 2634006"/>
              <a:gd name="connsiteX6" fmla="*/ 3672858 w 3804015"/>
              <a:gd name="connsiteY6" fmla="*/ 2306281 h 2634006"/>
              <a:gd name="connsiteX7" fmla="*/ 3761924 w 3804015"/>
              <a:gd name="connsiteY7" fmla="*/ 1944101 h 2634006"/>
              <a:gd name="connsiteX8" fmla="*/ 3286147 w 3804015"/>
              <a:gd name="connsiteY8" fmla="*/ 1136092 h 2634006"/>
              <a:gd name="connsiteX9" fmla="*/ 2875980 w 3804015"/>
              <a:gd name="connsiteY9" fmla="*/ 317544 h 2634006"/>
              <a:gd name="connsiteX10" fmla="*/ 2397653 w 3804015"/>
              <a:gd name="connsiteY10" fmla="*/ 605307 h 2634006"/>
              <a:gd name="connsiteX11" fmla="*/ 2460455 w 3804015"/>
              <a:gd name="connsiteY11" fmla="*/ 822169 h 2634006"/>
              <a:gd name="connsiteX12" fmla="*/ 2442340 w 3804015"/>
              <a:gd name="connsiteY12" fmla="*/ 1236539 h 2634006"/>
              <a:gd name="connsiteX13" fmla="*/ 3150949 w 3804015"/>
              <a:gd name="connsiteY13" fmla="*/ 809507 h 2634006"/>
              <a:gd name="connsiteX14" fmla="*/ 2802050 w 3804015"/>
              <a:gd name="connsiteY14" fmla="*/ 868037 h 2634006"/>
              <a:gd name="connsiteX15" fmla="*/ 2760837 w 3804015"/>
              <a:gd name="connsiteY15" fmla="*/ 1414101 h 2634006"/>
              <a:gd name="connsiteX16" fmla="*/ 3090949 w 3804015"/>
              <a:gd name="connsiteY16" fmla="*/ 1208650 h 2634006"/>
              <a:gd name="connsiteX17" fmla="*/ 2874957 w 3804015"/>
              <a:gd name="connsiteY17" fmla="*/ 1552438 h 2634006"/>
              <a:gd name="connsiteX18" fmla="*/ 3104699 w 3804015"/>
              <a:gd name="connsiteY18" fmla="*/ 1513408 h 2634006"/>
              <a:gd name="connsiteX19" fmla="*/ 3302867 w 3804015"/>
              <a:gd name="connsiteY19" fmla="*/ 1432835 h 2634006"/>
              <a:gd name="connsiteX20" fmla="*/ 2733630 w 3804015"/>
              <a:gd name="connsiteY20" fmla="*/ 1968378 h 2634006"/>
              <a:gd name="connsiteX21" fmla="*/ 2457381 w 3804015"/>
              <a:gd name="connsiteY21" fmla="*/ 2288334 h 2634006"/>
              <a:gd name="connsiteX22" fmla="*/ 1063402 w 3804015"/>
              <a:gd name="connsiteY22" fmla="*/ 958189 h 2634006"/>
              <a:gd name="connsiteX23" fmla="*/ 2017411 w 3804015"/>
              <a:gd name="connsiteY23" fmla="*/ 1545228 h 2634006"/>
              <a:gd name="connsiteX24" fmla="*/ 2683543 w 3804015"/>
              <a:gd name="connsiteY24" fmla="*/ 2001522 h 2634006"/>
              <a:gd name="connsiteX25" fmla="*/ 3505474 w 3804015"/>
              <a:gd name="connsiteY25" fmla="*/ 2577503 h 2634006"/>
              <a:gd name="connsiteX26" fmla="*/ 1557672 w 3804015"/>
              <a:gd name="connsiteY26" fmla="*/ 2403725 h 2634006"/>
              <a:gd name="connsiteX27" fmla="*/ 61425 w 3804015"/>
              <a:gd name="connsiteY27" fmla="*/ 734096 h 2634006"/>
              <a:gd name="connsiteX28" fmla="*/ 0 w 3804015"/>
              <a:gd name="connsiteY28" fmla="*/ 1987681 h 2634006"/>
              <a:gd name="connsiteX0" fmla="*/ 2745383 w 3800732"/>
              <a:gd name="connsiteY0" fmla="*/ 0 h 2634006"/>
              <a:gd name="connsiteX1" fmla="*/ 1632027 w 3800732"/>
              <a:gd name="connsiteY1" fmla="*/ 70551 h 2634006"/>
              <a:gd name="connsiteX2" fmla="*/ 1229308 w 3800732"/>
              <a:gd name="connsiteY2" fmla="*/ 69442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3150949 w 3800732"/>
              <a:gd name="connsiteY13" fmla="*/ 809507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1632027 w 3800732"/>
              <a:gd name="connsiteY1" fmla="*/ 70551 h 2634006"/>
              <a:gd name="connsiteX2" fmla="*/ 1229308 w 3800732"/>
              <a:gd name="connsiteY2" fmla="*/ 69442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3150949 w 3800732"/>
              <a:gd name="connsiteY13" fmla="*/ 809507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1632027 w 3800732"/>
              <a:gd name="connsiteY1" fmla="*/ 70551 h 2634006"/>
              <a:gd name="connsiteX2" fmla="*/ 1229308 w 3800732"/>
              <a:gd name="connsiteY2" fmla="*/ 69442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229308 w 3800732"/>
              <a:gd name="connsiteY2" fmla="*/ 69442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562607 w 3800732"/>
              <a:gd name="connsiteY3" fmla="*/ 1003250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65231 h 2699237"/>
              <a:gd name="connsiteX1" fmla="*/ 2238856 w 3800732"/>
              <a:gd name="connsiteY1" fmla="*/ 223066 h 2699237"/>
              <a:gd name="connsiteX2" fmla="*/ 1511941 w 3800732"/>
              <a:gd name="connsiteY2" fmla="*/ 217800 h 2699237"/>
              <a:gd name="connsiteX3" fmla="*/ 1334007 w 3800732"/>
              <a:gd name="connsiteY3" fmla="*/ 66797 h 2699237"/>
              <a:gd name="connsiteX4" fmla="*/ 2042828 w 3800732"/>
              <a:gd name="connsiteY4" fmla="*/ 1448008 h 2699237"/>
              <a:gd name="connsiteX5" fmla="*/ 2811949 w 3800732"/>
              <a:gd name="connsiteY5" fmla="*/ 1857939 h 2699237"/>
              <a:gd name="connsiteX6" fmla="*/ 3672858 w 3800732"/>
              <a:gd name="connsiteY6" fmla="*/ 2371512 h 2699237"/>
              <a:gd name="connsiteX7" fmla="*/ 3761924 w 3800732"/>
              <a:gd name="connsiteY7" fmla="*/ 2009332 h 2699237"/>
              <a:gd name="connsiteX8" fmla="*/ 3331867 w 3800732"/>
              <a:gd name="connsiteY8" fmla="*/ 1201323 h 2699237"/>
              <a:gd name="connsiteX9" fmla="*/ 2875980 w 3800732"/>
              <a:gd name="connsiteY9" fmla="*/ 382775 h 2699237"/>
              <a:gd name="connsiteX10" fmla="*/ 2397653 w 3800732"/>
              <a:gd name="connsiteY10" fmla="*/ 670538 h 2699237"/>
              <a:gd name="connsiteX11" fmla="*/ 2460455 w 3800732"/>
              <a:gd name="connsiteY11" fmla="*/ 887400 h 2699237"/>
              <a:gd name="connsiteX12" fmla="*/ 2442340 w 3800732"/>
              <a:gd name="connsiteY12" fmla="*/ 1301770 h 2699237"/>
              <a:gd name="connsiteX13" fmla="*/ 2170047 w 3800732"/>
              <a:gd name="connsiteY13" fmla="*/ 1111651 h 2699237"/>
              <a:gd name="connsiteX14" fmla="*/ 2802050 w 3800732"/>
              <a:gd name="connsiteY14" fmla="*/ 933268 h 2699237"/>
              <a:gd name="connsiteX15" fmla="*/ 2760837 w 3800732"/>
              <a:gd name="connsiteY15" fmla="*/ 1479332 h 2699237"/>
              <a:gd name="connsiteX16" fmla="*/ 3090949 w 3800732"/>
              <a:gd name="connsiteY16" fmla="*/ 1273881 h 2699237"/>
              <a:gd name="connsiteX17" fmla="*/ 2874957 w 3800732"/>
              <a:gd name="connsiteY17" fmla="*/ 1617669 h 2699237"/>
              <a:gd name="connsiteX18" fmla="*/ 3104699 w 3800732"/>
              <a:gd name="connsiteY18" fmla="*/ 1578639 h 2699237"/>
              <a:gd name="connsiteX19" fmla="*/ 3302867 w 3800732"/>
              <a:gd name="connsiteY19" fmla="*/ 1498066 h 2699237"/>
              <a:gd name="connsiteX20" fmla="*/ 2733630 w 3800732"/>
              <a:gd name="connsiteY20" fmla="*/ 2033609 h 2699237"/>
              <a:gd name="connsiteX21" fmla="*/ 2457381 w 3800732"/>
              <a:gd name="connsiteY21" fmla="*/ 2353565 h 2699237"/>
              <a:gd name="connsiteX22" fmla="*/ 1063402 w 3800732"/>
              <a:gd name="connsiteY22" fmla="*/ 1023420 h 2699237"/>
              <a:gd name="connsiteX23" fmla="*/ 2017411 w 3800732"/>
              <a:gd name="connsiteY23" fmla="*/ 1610459 h 2699237"/>
              <a:gd name="connsiteX24" fmla="*/ 2683543 w 3800732"/>
              <a:gd name="connsiteY24" fmla="*/ 2066753 h 2699237"/>
              <a:gd name="connsiteX25" fmla="*/ 3505474 w 3800732"/>
              <a:gd name="connsiteY25" fmla="*/ 2642734 h 2699237"/>
              <a:gd name="connsiteX26" fmla="*/ 1557672 w 3800732"/>
              <a:gd name="connsiteY26" fmla="*/ 2468956 h 2699237"/>
              <a:gd name="connsiteX27" fmla="*/ 61425 w 3800732"/>
              <a:gd name="connsiteY27" fmla="*/ 799327 h 2699237"/>
              <a:gd name="connsiteX28" fmla="*/ 0 w 3800732"/>
              <a:gd name="connsiteY28" fmla="*/ 2052912 h 2699237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334007 w 3800732"/>
              <a:gd name="connsiteY3" fmla="*/ 1566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363101 w 3800732"/>
              <a:gd name="connsiteY3" fmla="*/ 26504 h 2634006"/>
              <a:gd name="connsiteX4" fmla="*/ 2042828 w 3800732"/>
              <a:gd name="connsiteY4" fmla="*/ 1382777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71244 h 2705250"/>
              <a:gd name="connsiteX1" fmla="*/ 2238856 w 3800732"/>
              <a:gd name="connsiteY1" fmla="*/ 229079 h 2705250"/>
              <a:gd name="connsiteX2" fmla="*/ 1511941 w 3800732"/>
              <a:gd name="connsiteY2" fmla="*/ 223813 h 2705250"/>
              <a:gd name="connsiteX3" fmla="*/ 1363101 w 3800732"/>
              <a:gd name="connsiteY3" fmla="*/ 97748 h 2705250"/>
              <a:gd name="connsiteX4" fmla="*/ 1203242 w 3800732"/>
              <a:gd name="connsiteY4" fmla="*/ 148923 h 2705250"/>
              <a:gd name="connsiteX5" fmla="*/ 2811949 w 3800732"/>
              <a:gd name="connsiteY5" fmla="*/ 1863952 h 2705250"/>
              <a:gd name="connsiteX6" fmla="*/ 3672858 w 3800732"/>
              <a:gd name="connsiteY6" fmla="*/ 2377525 h 2705250"/>
              <a:gd name="connsiteX7" fmla="*/ 3761924 w 3800732"/>
              <a:gd name="connsiteY7" fmla="*/ 2015345 h 2705250"/>
              <a:gd name="connsiteX8" fmla="*/ 3331867 w 3800732"/>
              <a:gd name="connsiteY8" fmla="*/ 1207336 h 2705250"/>
              <a:gd name="connsiteX9" fmla="*/ 2875980 w 3800732"/>
              <a:gd name="connsiteY9" fmla="*/ 388788 h 2705250"/>
              <a:gd name="connsiteX10" fmla="*/ 2397653 w 3800732"/>
              <a:gd name="connsiteY10" fmla="*/ 676551 h 2705250"/>
              <a:gd name="connsiteX11" fmla="*/ 2460455 w 3800732"/>
              <a:gd name="connsiteY11" fmla="*/ 893413 h 2705250"/>
              <a:gd name="connsiteX12" fmla="*/ 2442340 w 3800732"/>
              <a:gd name="connsiteY12" fmla="*/ 1307783 h 2705250"/>
              <a:gd name="connsiteX13" fmla="*/ 2170047 w 3800732"/>
              <a:gd name="connsiteY13" fmla="*/ 1117664 h 2705250"/>
              <a:gd name="connsiteX14" fmla="*/ 2802050 w 3800732"/>
              <a:gd name="connsiteY14" fmla="*/ 939281 h 2705250"/>
              <a:gd name="connsiteX15" fmla="*/ 2760837 w 3800732"/>
              <a:gd name="connsiteY15" fmla="*/ 1485345 h 2705250"/>
              <a:gd name="connsiteX16" fmla="*/ 3090949 w 3800732"/>
              <a:gd name="connsiteY16" fmla="*/ 1279894 h 2705250"/>
              <a:gd name="connsiteX17" fmla="*/ 2874957 w 3800732"/>
              <a:gd name="connsiteY17" fmla="*/ 1623682 h 2705250"/>
              <a:gd name="connsiteX18" fmla="*/ 3104699 w 3800732"/>
              <a:gd name="connsiteY18" fmla="*/ 1584652 h 2705250"/>
              <a:gd name="connsiteX19" fmla="*/ 3302867 w 3800732"/>
              <a:gd name="connsiteY19" fmla="*/ 1504079 h 2705250"/>
              <a:gd name="connsiteX20" fmla="*/ 2733630 w 3800732"/>
              <a:gd name="connsiteY20" fmla="*/ 2039622 h 2705250"/>
              <a:gd name="connsiteX21" fmla="*/ 2457381 w 3800732"/>
              <a:gd name="connsiteY21" fmla="*/ 2359578 h 2705250"/>
              <a:gd name="connsiteX22" fmla="*/ 1063402 w 3800732"/>
              <a:gd name="connsiteY22" fmla="*/ 1029433 h 2705250"/>
              <a:gd name="connsiteX23" fmla="*/ 2017411 w 3800732"/>
              <a:gd name="connsiteY23" fmla="*/ 1616472 h 2705250"/>
              <a:gd name="connsiteX24" fmla="*/ 2683543 w 3800732"/>
              <a:gd name="connsiteY24" fmla="*/ 2072766 h 2705250"/>
              <a:gd name="connsiteX25" fmla="*/ 3505474 w 3800732"/>
              <a:gd name="connsiteY25" fmla="*/ 2648747 h 2705250"/>
              <a:gd name="connsiteX26" fmla="*/ 1557672 w 3800732"/>
              <a:gd name="connsiteY26" fmla="*/ 2474969 h 2705250"/>
              <a:gd name="connsiteX27" fmla="*/ 61425 w 3800732"/>
              <a:gd name="connsiteY27" fmla="*/ 805340 h 2705250"/>
              <a:gd name="connsiteX28" fmla="*/ 0 w 3800732"/>
              <a:gd name="connsiteY28" fmla="*/ 2058925 h 2705250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363101 w 3800732"/>
              <a:gd name="connsiteY3" fmla="*/ 26504 h 2634006"/>
              <a:gd name="connsiteX4" fmla="*/ 1203242 w 3800732"/>
              <a:gd name="connsiteY4" fmla="*/ 77679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363101 w 3800732"/>
              <a:gd name="connsiteY3" fmla="*/ 26504 h 2634006"/>
              <a:gd name="connsiteX4" fmla="*/ 1091020 w 3800732"/>
              <a:gd name="connsiteY4" fmla="*/ 140024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00732"/>
              <a:gd name="connsiteY0" fmla="*/ 0 h 2634006"/>
              <a:gd name="connsiteX1" fmla="*/ 2238856 w 3800732"/>
              <a:gd name="connsiteY1" fmla="*/ 157835 h 2634006"/>
              <a:gd name="connsiteX2" fmla="*/ 1511941 w 3800732"/>
              <a:gd name="connsiteY2" fmla="*/ 152569 h 2634006"/>
              <a:gd name="connsiteX3" fmla="*/ 1363101 w 3800732"/>
              <a:gd name="connsiteY3" fmla="*/ 26504 h 2634006"/>
              <a:gd name="connsiteX4" fmla="*/ 1091020 w 3800732"/>
              <a:gd name="connsiteY4" fmla="*/ 140024 h 2634006"/>
              <a:gd name="connsiteX5" fmla="*/ 2811949 w 3800732"/>
              <a:gd name="connsiteY5" fmla="*/ 1792708 h 2634006"/>
              <a:gd name="connsiteX6" fmla="*/ 3672858 w 3800732"/>
              <a:gd name="connsiteY6" fmla="*/ 2306281 h 2634006"/>
              <a:gd name="connsiteX7" fmla="*/ 3761924 w 3800732"/>
              <a:gd name="connsiteY7" fmla="*/ 1944101 h 2634006"/>
              <a:gd name="connsiteX8" fmla="*/ 3331867 w 3800732"/>
              <a:gd name="connsiteY8" fmla="*/ 1136092 h 2634006"/>
              <a:gd name="connsiteX9" fmla="*/ 2875980 w 3800732"/>
              <a:gd name="connsiteY9" fmla="*/ 317544 h 2634006"/>
              <a:gd name="connsiteX10" fmla="*/ 2397653 w 3800732"/>
              <a:gd name="connsiteY10" fmla="*/ 605307 h 2634006"/>
              <a:gd name="connsiteX11" fmla="*/ 2460455 w 3800732"/>
              <a:gd name="connsiteY11" fmla="*/ 822169 h 2634006"/>
              <a:gd name="connsiteX12" fmla="*/ 2442340 w 3800732"/>
              <a:gd name="connsiteY12" fmla="*/ 1236539 h 2634006"/>
              <a:gd name="connsiteX13" fmla="*/ 2170047 w 3800732"/>
              <a:gd name="connsiteY13" fmla="*/ 1046420 h 2634006"/>
              <a:gd name="connsiteX14" fmla="*/ 2802050 w 3800732"/>
              <a:gd name="connsiteY14" fmla="*/ 868037 h 2634006"/>
              <a:gd name="connsiteX15" fmla="*/ 2760837 w 3800732"/>
              <a:gd name="connsiteY15" fmla="*/ 1414101 h 2634006"/>
              <a:gd name="connsiteX16" fmla="*/ 3090949 w 3800732"/>
              <a:gd name="connsiteY16" fmla="*/ 1208650 h 2634006"/>
              <a:gd name="connsiteX17" fmla="*/ 2874957 w 3800732"/>
              <a:gd name="connsiteY17" fmla="*/ 1552438 h 2634006"/>
              <a:gd name="connsiteX18" fmla="*/ 3104699 w 3800732"/>
              <a:gd name="connsiteY18" fmla="*/ 1513408 h 2634006"/>
              <a:gd name="connsiteX19" fmla="*/ 3302867 w 3800732"/>
              <a:gd name="connsiteY19" fmla="*/ 1432835 h 2634006"/>
              <a:gd name="connsiteX20" fmla="*/ 2733630 w 3800732"/>
              <a:gd name="connsiteY20" fmla="*/ 1968378 h 2634006"/>
              <a:gd name="connsiteX21" fmla="*/ 2457381 w 3800732"/>
              <a:gd name="connsiteY21" fmla="*/ 2288334 h 2634006"/>
              <a:gd name="connsiteX22" fmla="*/ 1063402 w 3800732"/>
              <a:gd name="connsiteY22" fmla="*/ 958189 h 2634006"/>
              <a:gd name="connsiteX23" fmla="*/ 2017411 w 3800732"/>
              <a:gd name="connsiteY23" fmla="*/ 1545228 h 2634006"/>
              <a:gd name="connsiteX24" fmla="*/ 2683543 w 3800732"/>
              <a:gd name="connsiteY24" fmla="*/ 2001522 h 2634006"/>
              <a:gd name="connsiteX25" fmla="*/ 3505474 w 3800732"/>
              <a:gd name="connsiteY25" fmla="*/ 2577503 h 2634006"/>
              <a:gd name="connsiteX26" fmla="*/ 1557672 w 3800732"/>
              <a:gd name="connsiteY26" fmla="*/ 2403725 h 2634006"/>
              <a:gd name="connsiteX27" fmla="*/ 61425 w 3800732"/>
              <a:gd name="connsiteY27" fmla="*/ 734096 h 2634006"/>
              <a:gd name="connsiteX28" fmla="*/ 0 w 3800732"/>
              <a:gd name="connsiteY28" fmla="*/ 1987681 h 2634006"/>
              <a:gd name="connsiteX0" fmla="*/ 2745383 w 3869716"/>
              <a:gd name="connsiteY0" fmla="*/ 0 h 2634006"/>
              <a:gd name="connsiteX1" fmla="*/ 2238856 w 3869716"/>
              <a:gd name="connsiteY1" fmla="*/ 157835 h 2634006"/>
              <a:gd name="connsiteX2" fmla="*/ 1511941 w 3869716"/>
              <a:gd name="connsiteY2" fmla="*/ 152569 h 2634006"/>
              <a:gd name="connsiteX3" fmla="*/ 1363101 w 3869716"/>
              <a:gd name="connsiteY3" fmla="*/ 26504 h 2634006"/>
              <a:gd name="connsiteX4" fmla="*/ 1091020 w 3869716"/>
              <a:gd name="connsiteY4" fmla="*/ 140024 h 2634006"/>
              <a:gd name="connsiteX5" fmla="*/ 1706356 w 3869716"/>
              <a:gd name="connsiteY5" fmla="*/ 687115 h 2634006"/>
              <a:gd name="connsiteX6" fmla="*/ 3672858 w 3869716"/>
              <a:gd name="connsiteY6" fmla="*/ 2306281 h 2634006"/>
              <a:gd name="connsiteX7" fmla="*/ 3761924 w 3869716"/>
              <a:gd name="connsiteY7" fmla="*/ 1944101 h 2634006"/>
              <a:gd name="connsiteX8" fmla="*/ 3331867 w 3869716"/>
              <a:gd name="connsiteY8" fmla="*/ 1136092 h 2634006"/>
              <a:gd name="connsiteX9" fmla="*/ 2875980 w 3869716"/>
              <a:gd name="connsiteY9" fmla="*/ 317544 h 2634006"/>
              <a:gd name="connsiteX10" fmla="*/ 2397653 w 3869716"/>
              <a:gd name="connsiteY10" fmla="*/ 605307 h 2634006"/>
              <a:gd name="connsiteX11" fmla="*/ 2460455 w 3869716"/>
              <a:gd name="connsiteY11" fmla="*/ 822169 h 2634006"/>
              <a:gd name="connsiteX12" fmla="*/ 2442340 w 3869716"/>
              <a:gd name="connsiteY12" fmla="*/ 1236539 h 2634006"/>
              <a:gd name="connsiteX13" fmla="*/ 2170047 w 3869716"/>
              <a:gd name="connsiteY13" fmla="*/ 1046420 h 2634006"/>
              <a:gd name="connsiteX14" fmla="*/ 2802050 w 3869716"/>
              <a:gd name="connsiteY14" fmla="*/ 868037 h 2634006"/>
              <a:gd name="connsiteX15" fmla="*/ 2760837 w 3869716"/>
              <a:gd name="connsiteY15" fmla="*/ 1414101 h 2634006"/>
              <a:gd name="connsiteX16" fmla="*/ 3090949 w 3869716"/>
              <a:gd name="connsiteY16" fmla="*/ 1208650 h 2634006"/>
              <a:gd name="connsiteX17" fmla="*/ 2874957 w 3869716"/>
              <a:gd name="connsiteY17" fmla="*/ 1552438 h 2634006"/>
              <a:gd name="connsiteX18" fmla="*/ 3104699 w 3869716"/>
              <a:gd name="connsiteY18" fmla="*/ 1513408 h 2634006"/>
              <a:gd name="connsiteX19" fmla="*/ 3302867 w 3869716"/>
              <a:gd name="connsiteY19" fmla="*/ 1432835 h 2634006"/>
              <a:gd name="connsiteX20" fmla="*/ 2733630 w 3869716"/>
              <a:gd name="connsiteY20" fmla="*/ 1968378 h 2634006"/>
              <a:gd name="connsiteX21" fmla="*/ 2457381 w 3869716"/>
              <a:gd name="connsiteY21" fmla="*/ 2288334 h 2634006"/>
              <a:gd name="connsiteX22" fmla="*/ 1063402 w 3869716"/>
              <a:gd name="connsiteY22" fmla="*/ 958189 h 2634006"/>
              <a:gd name="connsiteX23" fmla="*/ 2017411 w 3869716"/>
              <a:gd name="connsiteY23" fmla="*/ 1545228 h 2634006"/>
              <a:gd name="connsiteX24" fmla="*/ 2683543 w 3869716"/>
              <a:gd name="connsiteY24" fmla="*/ 2001522 h 2634006"/>
              <a:gd name="connsiteX25" fmla="*/ 3505474 w 3869716"/>
              <a:gd name="connsiteY25" fmla="*/ 2577503 h 2634006"/>
              <a:gd name="connsiteX26" fmla="*/ 1557672 w 3869716"/>
              <a:gd name="connsiteY26" fmla="*/ 2403725 h 2634006"/>
              <a:gd name="connsiteX27" fmla="*/ 61425 w 3869716"/>
              <a:gd name="connsiteY27" fmla="*/ 734096 h 2634006"/>
              <a:gd name="connsiteX28" fmla="*/ 0 w 3869716"/>
              <a:gd name="connsiteY28" fmla="*/ 1987681 h 2634006"/>
              <a:gd name="connsiteX0" fmla="*/ 2745383 w 3869716"/>
              <a:gd name="connsiteY0" fmla="*/ 0 h 2634006"/>
              <a:gd name="connsiteX1" fmla="*/ 2238856 w 3869716"/>
              <a:gd name="connsiteY1" fmla="*/ 157835 h 2634006"/>
              <a:gd name="connsiteX2" fmla="*/ 1511941 w 3869716"/>
              <a:gd name="connsiteY2" fmla="*/ 152569 h 2634006"/>
              <a:gd name="connsiteX3" fmla="*/ 1363101 w 3869716"/>
              <a:gd name="connsiteY3" fmla="*/ 26504 h 2634006"/>
              <a:gd name="connsiteX4" fmla="*/ 1091020 w 3869716"/>
              <a:gd name="connsiteY4" fmla="*/ 140024 h 2634006"/>
              <a:gd name="connsiteX5" fmla="*/ 1706356 w 3869716"/>
              <a:gd name="connsiteY5" fmla="*/ 687115 h 2634006"/>
              <a:gd name="connsiteX6" fmla="*/ 3672858 w 3869716"/>
              <a:gd name="connsiteY6" fmla="*/ 2306281 h 2634006"/>
              <a:gd name="connsiteX7" fmla="*/ 3761924 w 3869716"/>
              <a:gd name="connsiteY7" fmla="*/ 1944101 h 2634006"/>
              <a:gd name="connsiteX8" fmla="*/ 3331867 w 3869716"/>
              <a:gd name="connsiteY8" fmla="*/ 1136092 h 2634006"/>
              <a:gd name="connsiteX9" fmla="*/ 2875980 w 3869716"/>
              <a:gd name="connsiteY9" fmla="*/ 317544 h 2634006"/>
              <a:gd name="connsiteX10" fmla="*/ 2397653 w 3869716"/>
              <a:gd name="connsiteY10" fmla="*/ 605307 h 2634006"/>
              <a:gd name="connsiteX11" fmla="*/ 2460455 w 3869716"/>
              <a:gd name="connsiteY11" fmla="*/ 822169 h 2634006"/>
              <a:gd name="connsiteX12" fmla="*/ 2442340 w 3869716"/>
              <a:gd name="connsiteY12" fmla="*/ 1236539 h 2634006"/>
              <a:gd name="connsiteX13" fmla="*/ 2170047 w 3869716"/>
              <a:gd name="connsiteY13" fmla="*/ 1046420 h 2634006"/>
              <a:gd name="connsiteX14" fmla="*/ 2802050 w 3869716"/>
              <a:gd name="connsiteY14" fmla="*/ 868037 h 2634006"/>
              <a:gd name="connsiteX15" fmla="*/ 2760837 w 3869716"/>
              <a:gd name="connsiteY15" fmla="*/ 1414101 h 2634006"/>
              <a:gd name="connsiteX16" fmla="*/ 3090949 w 3869716"/>
              <a:gd name="connsiteY16" fmla="*/ 1208650 h 2634006"/>
              <a:gd name="connsiteX17" fmla="*/ 2874957 w 3869716"/>
              <a:gd name="connsiteY17" fmla="*/ 1552438 h 2634006"/>
              <a:gd name="connsiteX18" fmla="*/ 3104699 w 3869716"/>
              <a:gd name="connsiteY18" fmla="*/ 1513408 h 2634006"/>
              <a:gd name="connsiteX19" fmla="*/ 3302867 w 3869716"/>
              <a:gd name="connsiteY19" fmla="*/ 1432835 h 2634006"/>
              <a:gd name="connsiteX20" fmla="*/ 2733630 w 3869716"/>
              <a:gd name="connsiteY20" fmla="*/ 1968378 h 2634006"/>
              <a:gd name="connsiteX21" fmla="*/ 2457381 w 3869716"/>
              <a:gd name="connsiteY21" fmla="*/ 2288334 h 2634006"/>
              <a:gd name="connsiteX22" fmla="*/ 1063402 w 3869716"/>
              <a:gd name="connsiteY22" fmla="*/ 958189 h 2634006"/>
              <a:gd name="connsiteX23" fmla="*/ 2017411 w 3869716"/>
              <a:gd name="connsiteY23" fmla="*/ 1545228 h 2634006"/>
              <a:gd name="connsiteX24" fmla="*/ 2683543 w 3869716"/>
              <a:gd name="connsiteY24" fmla="*/ 2001522 h 2634006"/>
              <a:gd name="connsiteX25" fmla="*/ 3505474 w 3869716"/>
              <a:gd name="connsiteY25" fmla="*/ 2577503 h 2634006"/>
              <a:gd name="connsiteX26" fmla="*/ 1557672 w 3869716"/>
              <a:gd name="connsiteY26" fmla="*/ 2403725 h 2634006"/>
              <a:gd name="connsiteX27" fmla="*/ 61425 w 3869716"/>
              <a:gd name="connsiteY27" fmla="*/ 734096 h 2634006"/>
              <a:gd name="connsiteX28" fmla="*/ 0 w 3869716"/>
              <a:gd name="connsiteY28" fmla="*/ 1987681 h 2634006"/>
              <a:gd name="connsiteX0" fmla="*/ 2745383 w 3888846"/>
              <a:gd name="connsiteY0" fmla="*/ 0 h 2634006"/>
              <a:gd name="connsiteX1" fmla="*/ 2238856 w 3888846"/>
              <a:gd name="connsiteY1" fmla="*/ 157835 h 2634006"/>
              <a:gd name="connsiteX2" fmla="*/ 1511941 w 3888846"/>
              <a:gd name="connsiteY2" fmla="*/ 152569 h 2634006"/>
              <a:gd name="connsiteX3" fmla="*/ 1363101 w 3888846"/>
              <a:gd name="connsiteY3" fmla="*/ 26504 h 2634006"/>
              <a:gd name="connsiteX4" fmla="*/ 1091020 w 3888846"/>
              <a:gd name="connsiteY4" fmla="*/ 140024 h 2634006"/>
              <a:gd name="connsiteX5" fmla="*/ 1432036 w 3888846"/>
              <a:gd name="connsiteY5" fmla="*/ 803493 h 2634006"/>
              <a:gd name="connsiteX6" fmla="*/ 3672858 w 3888846"/>
              <a:gd name="connsiteY6" fmla="*/ 2306281 h 2634006"/>
              <a:gd name="connsiteX7" fmla="*/ 3761924 w 3888846"/>
              <a:gd name="connsiteY7" fmla="*/ 1944101 h 2634006"/>
              <a:gd name="connsiteX8" fmla="*/ 3331867 w 3888846"/>
              <a:gd name="connsiteY8" fmla="*/ 1136092 h 2634006"/>
              <a:gd name="connsiteX9" fmla="*/ 2875980 w 3888846"/>
              <a:gd name="connsiteY9" fmla="*/ 317544 h 2634006"/>
              <a:gd name="connsiteX10" fmla="*/ 2397653 w 3888846"/>
              <a:gd name="connsiteY10" fmla="*/ 605307 h 2634006"/>
              <a:gd name="connsiteX11" fmla="*/ 2460455 w 3888846"/>
              <a:gd name="connsiteY11" fmla="*/ 822169 h 2634006"/>
              <a:gd name="connsiteX12" fmla="*/ 2442340 w 3888846"/>
              <a:gd name="connsiteY12" fmla="*/ 1236539 h 2634006"/>
              <a:gd name="connsiteX13" fmla="*/ 2170047 w 3888846"/>
              <a:gd name="connsiteY13" fmla="*/ 1046420 h 2634006"/>
              <a:gd name="connsiteX14" fmla="*/ 2802050 w 3888846"/>
              <a:gd name="connsiteY14" fmla="*/ 868037 h 2634006"/>
              <a:gd name="connsiteX15" fmla="*/ 2760837 w 3888846"/>
              <a:gd name="connsiteY15" fmla="*/ 1414101 h 2634006"/>
              <a:gd name="connsiteX16" fmla="*/ 3090949 w 3888846"/>
              <a:gd name="connsiteY16" fmla="*/ 1208650 h 2634006"/>
              <a:gd name="connsiteX17" fmla="*/ 2874957 w 3888846"/>
              <a:gd name="connsiteY17" fmla="*/ 1552438 h 2634006"/>
              <a:gd name="connsiteX18" fmla="*/ 3104699 w 3888846"/>
              <a:gd name="connsiteY18" fmla="*/ 1513408 h 2634006"/>
              <a:gd name="connsiteX19" fmla="*/ 3302867 w 3888846"/>
              <a:gd name="connsiteY19" fmla="*/ 1432835 h 2634006"/>
              <a:gd name="connsiteX20" fmla="*/ 2733630 w 3888846"/>
              <a:gd name="connsiteY20" fmla="*/ 1968378 h 2634006"/>
              <a:gd name="connsiteX21" fmla="*/ 2457381 w 3888846"/>
              <a:gd name="connsiteY21" fmla="*/ 2288334 h 2634006"/>
              <a:gd name="connsiteX22" fmla="*/ 1063402 w 3888846"/>
              <a:gd name="connsiteY22" fmla="*/ 958189 h 2634006"/>
              <a:gd name="connsiteX23" fmla="*/ 2017411 w 3888846"/>
              <a:gd name="connsiteY23" fmla="*/ 1545228 h 2634006"/>
              <a:gd name="connsiteX24" fmla="*/ 2683543 w 3888846"/>
              <a:gd name="connsiteY24" fmla="*/ 2001522 h 2634006"/>
              <a:gd name="connsiteX25" fmla="*/ 3505474 w 3888846"/>
              <a:gd name="connsiteY25" fmla="*/ 2577503 h 2634006"/>
              <a:gd name="connsiteX26" fmla="*/ 1557672 w 3888846"/>
              <a:gd name="connsiteY26" fmla="*/ 2403725 h 2634006"/>
              <a:gd name="connsiteX27" fmla="*/ 61425 w 3888846"/>
              <a:gd name="connsiteY27" fmla="*/ 734096 h 2634006"/>
              <a:gd name="connsiteX28" fmla="*/ 0 w 3888846"/>
              <a:gd name="connsiteY28" fmla="*/ 1987681 h 2634006"/>
              <a:gd name="connsiteX0" fmla="*/ 2745383 w 3888846"/>
              <a:gd name="connsiteY0" fmla="*/ 0 h 2634006"/>
              <a:gd name="connsiteX1" fmla="*/ 2238856 w 3888846"/>
              <a:gd name="connsiteY1" fmla="*/ 157835 h 2634006"/>
              <a:gd name="connsiteX2" fmla="*/ 1511941 w 3888846"/>
              <a:gd name="connsiteY2" fmla="*/ 152569 h 2634006"/>
              <a:gd name="connsiteX3" fmla="*/ 1363101 w 3888846"/>
              <a:gd name="connsiteY3" fmla="*/ 26504 h 2634006"/>
              <a:gd name="connsiteX4" fmla="*/ 1066307 w 3888846"/>
              <a:gd name="connsiteY4" fmla="*/ 168268 h 2634006"/>
              <a:gd name="connsiteX5" fmla="*/ 1432036 w 3888846"/>
              <a:gd name="connsiteY5" fmla="*/ 803493 h 2634006"/>
              <a:gd name="connsiteX6" fmla="*/ 3672858 w 3888846"/>
              <a:gd name="connsiteY6" fmla="*/ 2306281 h 2634006"/>
              <a:gd name="connsiteX7" fmla="*/ 3761924 w 3888846"/>
              <a:gd name="connsiteY7" fmla="*/ 1944101 h 2634006"/>
              <a:gd name="connsiteX8" fmla="*/ 3331867 w 3888846"/>
              <a:gd name="connsiteY8" fmla="*/ 1136092 h 2634006"/>
              <a:gd name="connsiteX9" fmla="*/ 2875980 w 3888846"/>
              <a:gd name="connsiteY9" fmla="*/ 317544 h 2634006"/>
              <a:gd name="connsiteX10" fmla="*/ 2397653 w 3888846"/>
              <a:gd name="connsiteY10" fmla="*/ 605307 h 2634006"/>
              <a:gd name="connsiteX11" fmla="*/ 2460455 w 3888846"/>
              <a:gd name="connsiteY11" fmla="*/ 822169 h 2634006"/>
              <a:gd name="connsiteX12" fmla="*/ 2442340 w 3888846"/>
              <a:gd name="connsiteY12" fmla="*/ 1236539 h 2634006"/>
              <a:gd name="connsiteX13" fmla="*/ 2170047 w 3888846"/>
              <a:gd name="connsiteY13" fmla="*/ 1046420 h 2634006"/>
              <a:gd name="connsiteX14" fmla="*/ 2802050 w 3888846"/>
              <a:gd name="connsiteY14" fmla="*/ 868037 h 2634006"/>
              <a:gd name="connsiteX15" fmla="*/ 2760837 w 3888846"/>
              <a:gd name="connsiteY15" fmla="*/ 1414101 h 2634006"/>
              <a:gd name="connsiteX16" fmla="*/ 3090949 w 3888846"/>
              <a:gd name="connsiteY16" fmla="*/ 1208650 h 2634006"/>
              <a:gd name="connsiteX17" fmla="*/ 2874957 w 3888846"/>
              <a:gd name="connsiteY17" fmla="*/ 1552438 h 2634006"/>
              <a:gd name="connsiteX18" fmla="*/ 3104699 w 3888846"/>
              <a:gd name="connsiteY18" fmla="*/ 1513408 h 2634006"/>
              <a:gd name="connsiteX19" fmla="*/ 3302867 w 3888846"/>
              <a:gd name="connsiteY19" fmla="*/ 1432835 h 2634006"/>
              <a:gd name="connsiteX20" fmla="*/ 2733630 w 3888846"/>
              <a:gd name="connsiteY20" fmla="*/ 1968378 h 2634006"/>
              <a:gd name="connsiteX21" fmla="*/ 2457381 w 3888846"/>
              <a:gd name="connsiteY21" fmla="*/ 2288334 h 2634006"/>
              <a:gd name="connsiteX22" fmla="*/ 1063402 w 3888846"/>
              <a:gd name="connsiteY22" fmla="*/ 958189 h 2634006"/>
              <a:gd name="connsiteX23" fmla="*/ 2017411 w 3888846"/>
              <a:gd name="connsiteY23" fmla="*/ 1545228 h 2634006"/>
              <a:gd name="connsiteX24" fmla="*/ 2683543 w 3888846"/>
              <a:gd name="connsiteY24" fmla="*/ 2001522 h 2634006"/>
              <a:gd name="connsiteX25" fmla="*/ 3505474 w 3888846"/>
              <a:gd name="connsiteY25" fmla="*/ 2577503 h 2634006"/>
              <a:gd name="connsiteX26" fmla="*/ 1557672 w 3888846"/>
              <a:gd name="connsiteY26" fmla="*/ 2403725 h 2634006"/>
              <a:gd name="connsiteX27" fmla="*/ 61425 w 3888846"/>
              <a:gd name="connsiteY27" fmla="*/ 734096 h 2634006"/>
              <a:gd name="connsiteX28" fmla="*/ 0 w 3888846"/>
              <a:gd name="connsiteY28" fmla="*/ 1987681 h 2634006"/>
              <a:gd name="connsiteX0" fmla="*/ 2745383 w 3897311"/>
              <a:gd name="connsiteY0" fmla="*/ 0 h 2634006"/>
              <a:gd name="connsiteX1" fmla="*/ 2238856 w 3897311"/>
              <a:gd name="connsiteY1" fmla="*/ 157835 h 2634006"/>
              <a:gd name="connsiteX2" fmla="*/ 1511941 w 3897311"/>
              <a:gd name="connsiteY2" fmla="*/ 152569 h 2634006"/>
              <a:gd name="connsiteX3" fmla="*/ 1363101 w 3897311"/>
              <a:gd name="connsiteY3" fmla="*/ 26504 h 2634006"/>
              <a:gd name="connsiteX4" fmla="*/ 1066307 w 3897311"/>
              <a:gd name="connsiteY4" fmla="*/ 168268 h 2634006"/>
              <a:gd name="connsiteX5" fmla="*/ 1311998 w 3897311"/>
              <a:gd name="connsiteY5" fmla="*/ 326875 h 2634006"/>
              <a:gd name="connsiteX6" fmla="*/ 3672858 w 3897311"/>
              <a:gd name="connsiteY6" fmla="*/ 2306281 h 2634006"/>
              <a:gd name="connsiteX7" fmla="*/ 3761924 w 3897311"/>
              <a:gd name="connsiteY7" fmla="*/ 1944101 h 2634006"/>
              <a:gd name="connsiteX8" fmla="*/ 3331867 w 3897311"/>
              <a:gd name="connsiteY8" fmla="*/ 1136092 h 2634006"/>
              <a:gd name="connsiteX9" fmla="*/ 2875980 w 3897311"/>
              <a:gd name="connsiteY9" fmla="*/ 317544 h 2634006"/>
              <a:gd name="connsiteX10" fmla="*/ 2397653 w 3897311"/>
              <a:gd name="connsiteY10" fmla="*/ 605307 h 2634006"/>
              <a:gd name="connsiteX11" fmla="*/ 2460455 w 3897311"/>
              <a:gd name="connsiteY11" fmla="*/ 822169 h 2634006"/>
              <a:gd name="connsiteX12" fmla="*/ 2442340 w 3897311"/>
              <a:gd name="connsiteY12" fmla="*/ 1236539 h 2634006"/>
              <a:gd name="connsiteX13" fmla="*/ 2170047 w 3897311"/>
              <a:gd name="connsiteY13" fmla="*/ 1046420 h 2634006"/>
              <a:gd name="connsiteX14" fmla="*/ 2802050 w 3897311"/>
              <a:gd name="connsiteY14" fmla="*/ 868037 h 2634006"/>
              <a:gd name="connsiteX15" fmla="*/ 2760837 w 3897311"/>
              <a:gd name="connsiteY15" fmla="*/ 1414101 h 2634006"/>
              <a:gd name="connsiteX16" fmla="*/ 3090949 w 3897311"/>
              <a:gd name="connsiteY16" fmla="*/ 1208650 h 2634006"/>
              <a:gd name="connsiteX17" fmla="*/ 2874957 w 3897311"/>
              <a:gd name="connsiteY17" fmla="*/ 1552438 h 2634006"/>
              <a:gd name="connsiteX18" fmla="*/ 3104699 w 3897311"/>
              <a:gd name="connsiteY18" fmla="*/ 1513408 h 2634006"/>
              <a:gd name="connsiteX19" fmla="*/ 3302867 w 3897311"/>
              <a:gd name="connsiteY19" fmla="*/ 1432835 h 2634006"/>
              <a:gd name="connsiteX20" fmla="*/ 2733630 w 3897311"/>
              <a:gd name="connsiteY20" fmla="*/ 1968378 h 2634006"/>
              <a:gd name="connsiteX21" fmla="*/ 2457381 w 3897311"/>
              <a:gd name="connsiteY21" fmla="*/ 2288334 h 2634006"/>
              <a:gd name="connsiteX22" fmla="*/ 1063402 w 3897311"/>
              <a:gd name="connsiteY22" fmla="*/ 958189 h 2634006"/>
              <a:gd name="connsiteX23" fmla="*/ 2017411 w 3897311"/>
              <a:gd name="connsiteY23" fmla="*/ 1545228 h 2634006"/>
              <a:gd name="connsiteX24" fmla="*/ 2683543 w 3897311"/>
              <a:gd name="connsiteY24" fmla="*/ 2001522 h 2634006"/>
              <a:gd name="connsiteX25" fmla="*/ 3505474 w 3897311"/>
              <a:gd name="connsiteY25" fmla="*/ 2577503 h 2634006"/>
              <a:gd name="connsiteX26" fmla="*/ 1557672 w 3897311"/>
              <a:gd name="connsiteY26" fmla="*/ 2403725 h 2634006"/>
              <a:gd name="connsiteX27" fmla="*/ 61425 w 3897311"/>
              <a:gd name="connsiteY27" fmla="*/ 734096 h 2634006"/>
              <a:gd name="connsiteX28" fmla="*/ 0 w 3897311"/>
              <a:gd name="connsiteY28" fmla="*/ 1987681 h 2634006"/>
              <a:gd name="connsiteX0" fmla="*/ 2745383 w 3897311"/>
              <a:gd name="connsiteY0" fmla="*/ 0 h 2634006"/>
              <a:gd name="connsiteX1" fmla="*/ 2238856 w 3897311"/>
              <a:gd name="connsiteY1" fmla="*/ 157835 h 2634006"/>
              <a:gd name="connsiteX2" fmla="*/ 1511941 w 3897311"/>
              <a:gd name="connsiteY2" fmla="*/ 152569 h 2634006"/>
              <a:gd name="connsiteX3" fmla="*/ 1363101 w 3897311"/>
              <a:gd name="connsiteY3" fmla="*/ 26504 h 2634006"/>
              <a:gd name="connsiteX4" fmla="*/ 1066307 w 3897311"/>
              <a:gd name="connsiteY4" fmla="*/ 168268 h 2634006"/>
              <a:gd name="connsiteX5" fmla="*/ 1311998 w 3897311"/>
              <a:gd name="connsiteY5" fmla="*/ 326875 h 2634006"/>
              <a:gd name="connsiteX6" fmla="*/ 3672858 w 3897311"/>
              <a:gd name="connsiteY6" fmla="*/ 2306281 h 2634006"/>
              <a:gd name="connsiteX7" fmla="*/ 3761924 w 3897311"/>
              <a:gd name="connsiteY7" fmla="*/ 1944101 h 2634006"/>
              <a:gd name="connsiteX8" fmla="*/ 3331867 w 3897311"/>
              <a:gd name="connsiteY8" fmla="*/ 1136092 h 2634006"/>
              <a:gd name="connsiteX9" fmla="*/ 2875980 w 3897311"/>
              <a:gd name="connsiteY9" fmla="*/ 317544 h 2634006"/>
              <a:gd name="connsiteX10" fmla="*/ 2397653 w 3897311"/>
              <a:gd name="connsiteY10" fmla="*/ 605307 h 2634006"/>
              <a:gd name="connsiteX11" fmla="*/ 2460455 w 3897311"/>
              <a:gd name="connsiteY11" fmla="*/ 822169 h 2634006"/>
              <a:gd name="connsiteX12" fmla="*/ 2442340 w 3897311"/>
              <a:gd name="connsiteY12" fmla="*/ 1236539 h 2634006"/>
              <a:gd name="connsiteX13" fmla="*/ 2170047 w 3897311"/>
              <a:gd name="connsiteY13" fmla="*/ 1046420 h 2634006"/>
              <a:gd name="connsiteX14" fmla="*/ 2802050 w 3897311"/>
              <a:gd name="connsiteY14" fmla="*/ 868037 h 2634006"/>
              <a:gd name="connsiteX15" fmla="*/ 2760837 w 3897311"/>
              <a:gd name="connsiteY15" fmla="*/ 1414101 h 2634006"/>
              <a:gd name="connsiteX16" fmla="*/ 3090949 w 3897311"/>
              <a:gd name="connsiteY16" fmla="*/ 1208650 h 2634006"/>
              <a:gd name="connsiteX17" fmla="*/ 2874957 w 3897311"/>
              <a:gd name="connsiteY17" fmla="*/ 1552438 h 2634006"/>
              <a:gd name="connsiteX18" fmla="*/ 3104699 w 3897311"/>
              <a:gd name="connsiteY18" fmla="*/ 1513408 h 2634006"/>
              <a:gd name="connsiteX19" fmla="*/ 3302867 w 3897311"/>
              <a:gd name="connsiteY19" fmla="*/ 1432835 h 2634006"/>
              <a:gd name="connsiteX20" fmla="*/ 2733630 w 3897311"/>
              <a:gd name="connsiteY20" fmla="*/ 1968378 h 2634006"/>
              <a:gd name="connsiteX21" fmla="*/ 2457381 w 3897311"/>
              <a:gd name="connsiteY21" fmla="*/ 2288334 h 2634006"/>
              <a:gd name="connsiteX22" fmla="*/ 1063402 w 3897311"/>
              <a:gd name="connsiteY22" fmla="*/ 958189 h 2634006"/>
              <a:gd name="connsiteX23" fmla="*/ 2017411 w 3897311"/>
              <a:gd name="connsiteY23" fmla="*/ 1545228 h 2634006"/>
              <a:gd name="connsiteX24" fmla="*/ 2683543 w 3897311"/>
              <a:gd name="connsiteY24" fmla="*/ 2001522 h 2634006"/>
              <a:gd name="connsiteX25" fmla="*/ 3505474 w 3897311"/>
              <a:gd name="connsiteY25" fmla="*/ 2577503 h 2634006"/>
              <a:gd name="connsiteX26" fmla="*/ 1557672 w 3897311"/>
              <a:gd name="connsiteY26" fmla="*/ 2403725 h 2634006"/>
              <a:gd name="connsiteX27" fmla="*/ 61425 w 3897311"/>
              <a:gd name="connsiteY27" fmla="*/ 734096 h 2634006"/>
              <a:gd name="connsiteX28" fmla="*/ 0 w 3897311"/>
              <a:gd name="connsiteY28" fmla="*/ 1987681 h 2634006"/>
              <a:gd name="connsiteX0" fmla="*/ 2745383 w 3868974"/>
              <a:gd name="connsiteY0" fmla="*/ 0 h 2634006"/>
              <a:gd name="connsiteX1" fmla="*/ 2238856 w 3868974"/>
              <a:gd name="connsiteY1" fmla="*/ 157835 h 2634006"/>
              <a:gd name="connsiteX2" fmla="*/ 1511941 w 3868974"/>
              <a:gd name="connsiteY2" fmla="*/ 152569 h 2634006"/>
              <a:gd name="connsiteX3" fmla="*/ 1363101 w 3868974"/>
              <a:gd name="connsiteY3" fmla="*/ 26504 h 2634006"/>
              <a:gd name="connsiteX4" fmla="*/ 1066307 w 3868974"/>
              <a:gd name="connsiteY4" fmla="*/ 168268 h 2634006"/>
              <a:gd name="connsiteX5" fmla="*/ 1311998 w 3868974"/>
              <a:gd name="connsiteY5" fmla="*/ 326875 h 2634006"/>
              <a:gd name="connsiteX6" fmla="*/ 1187384 w 3868974"/>
              <a:gd name="connsiteY6" fmla="*/ 915263 h 2634006"/>
              <a:gd name="connsiteX7" fmla="*/ 3761924 w 3868974"/>
              <a:gd name="connsiteY7" fmla="*/ 1944101 h 2634006"/>
              <a:gd name="connsiteX8" fmla="*/ 3331867 w 3868974"/>
              <a:gd name="connsiteY8" fmla="*/ 1136092 h 2634006"/>
              <a:gd name="connsiteX9" fmla="*/ 2875980 w 3868974"/>
              <a:gd name="connsiteY9" fmla="*/ 317544 h 2634006"/>
              <a:gd name="connsiteX10" fmla="*/ 2397653 w 3868974"/>
              <a:gd name="connsiteY10" fmla="*/ 605307 h 2634006"/>
              <a:gd name="connsiteX11" fmla="*/ 2460455 w 3868974"/>
              <a:gd name="connsiteY11" fmla="*/ 822169 h 2634006"/>
              <a:gd name="connsiteX12" fmla="*/ 2442340 w 3868974"/>
              <a:gd name="connsiteY12" fmla="*/ 1236539 h 2634006"/>
              <a:gd name="connsiteX13" fmla="*/ 2170047 w 3868974"/>
              <a:gd name="connsiteY13" fmla="*/ 1046420 h 2634006"/>
              <a:gd name="connsiteX14" fmla="*/ 2802050 w 3868974"/>
              <a:gd name="connsiteY14" fmla="*/ 868037 h 2634006"/>
              <a:gd name="connsiteX15" fmla="*/ 2760837 w 3868974"/>
              <a:gd name="connsiteY15" fmla="*/ 1414101 h 2634006"/>
              <a:gd name="connsiteX16" fmla="*/ 3090949 w 3868974"/>
              <a:gd name="connsiteY16" fmla="*/ 1208650 h 2634006"/>
              <a:gd name="connsiteX17" fmla="*/ 2874957 w 3868974"/>
              <a:gd name="connsiteY17" fmla="*/ 1552438 h 2634006"/>
              <a:gd name="connsiteX18" fmla="*/ 3104699 w 3868974"/>
              <a:gd name="connsiteY18" fmla="*/ 1513408 h 2634006"/>
              <a:gd name="connsiteX19" fmla="*/ 3302867 w 3868974"/>
              <a:gd name="connsiteY19" fmla="*/ 1432835 h 2634006"/>
              <a:gd name="connsiteX20" fmla="*/ 2733630 w 3868974"/>
              <a:gd name="connsiteY20" fmla="*/ 1968378 h 2634006"/>
              <a:gd name="connsiteX21" fmla="*/ 2457381 w 3868974"/>
              <a:gd name="connsiteY21" fmla="*/ 2288334 h 2634006"/>
              <a:gd name="connsiteX22" fmla="*/ 1063402 w 3868974"/>
              <a:gd name="connsiteY22" fmla="*/ 958189 h 2634006"/>
              <a:gd name="connsiteX23" fmla="*/ 2017411 w 3868974"/>
              <a:gd name="connsiteY23" fmla="*/ 1545228 h 2634006"/>
              <a:gd name="connsiteX24" fmla="*/ 2683543 w 3868974"/>
              <a:gd name="connsiteY24" fmla="*/ 2001522 h 2634006"/>
              <a:gd name="connsiteX25" fmla="*/ 3505474 w 3868974"/>
              <a:gd name="connsiteY25" fmla="*/ 2577503 h 2634006"/>
              <a:gd name="connsiteX26" fmla="*/ 1557672 w 3868974"/>
              <a:gd name="connsiteY26" fmla="*/ 2403725 h 2634006"/>
              <a:gd name="connsiteX27" fmla="*/ 61425 w 3868974"/>
              <a:gd name="connsiteY27" fmla="*/ 734096 h 2634006"/>
              <a:gd name="connsiteX28" fmla="*/ 0 w 3868974"/>
              <a:gd name="connsiteY28" fmla="*/ 1987681 h 2634006"/>
              <a:gd name="connsiteX0" fmla="*/ 2745383 w 3868974"/>
              <a:gd name="connsiteY0" fmla="*/ 0 h 2634006"/>
              <a:gd name="connsiteX1" fmla="*/ 2238856 w 3868974"/>
              <a:gd name="connsiteY1" fmla="*/ 157835 h 2634006"/>
              <a:gd name="connsiteX2" fmla="*/ 1511941 w 3868974"/>
              <a:gd name="connsiteY2" fmla="*/ 152569 h 2634006"/>
              <a:gd name="connsiteX3" fmla="*/ 1363101 w 3868974"/>
              <a:gd name="connsiteY3" fmla="*/ 26504 h 2634006"/>
              <a:gd name="connsiteX4" fmla="*/ 1066307 w 3868974"/>
              <a:gd name="connsiteY4" fmla="*/ 168268 h 2634006"/>
              <a:gd name="connsiteX5" fmla="*/ 1311998 w 3868974"/>
              <a:gd name="connsiteY5" fmla="*/ 326875 h 2634006"/>
              <a:gd name="connsiteX6" fmla="*/ 1187384 w 3868974"/>
              <a:gd name="connsiteY6" fmla="*/ 915263 h 2634006"/>
              <a:gd name="connsiteX7" fmla="*/ 3761924 w 3868974"/>
              <a:gd name="connsiteY7" fmla="*/ 1944101 h 2634006"/>
              <a:gd name="connsiteX8" fmla="*/ 3331867 w 3868974"/>
              <a:gd name="connsiteY8" fmla="*/ 1136092 h 2634006"/>
              <a:gd name="connsiteX9" fmla="*/ 2875980 w 3868974"/>
              <a:gd name="connsiteY9" fmla="*/ 317544 h 2634006"/>
              <a:gd name="connsiteX10" fmla="*/ 2397653 w 3868974"/>
              <a:gd name="connsiteY10" fmla="*/ 605307 h 2634006"/>
              <a:gd name="connsiteX11" fmla="*/ 2460455 w 3868974"/>
              <a:gd name="connsiteY11" fmla="*/ 822169 h 2634006"/>
              <a:gd name="connsiteX12" fmla="*/ 2442340 w 3868974"/>
              <a:gd name="connsiteY12" fmla="*/ 1236539 h 2634006"/>
              <a:gd name="connsiteX13" fmla="*/ 2170047 w 3868974"/>
              <a:gd name="connsiteY13" fmla="*/ 1046420 h 2634006"/>
              <a:gd name="connsiteX14" fmla="*/ 2802050 w 3868974"/>
              <a:gd name="connsiteY14" fmla="*/ 868037 h 2634006"/>
              <a:gd name="connsiteX15" fmla="*/ 2760837 w 3868974"/>
              <a:gd name="connsiteY15" fmla="*/ 1414101 h 2634006"/>
              <a:gd name="connsiteX16" fmla="*/ 3090949 w 3868974"/>
              <a:gd name="connsiteY16" fmla="*/ 1208650 h 2634006"/>
              <a:gd name="connsiteX17" fmla="*/ 2874957 w 3868974"/>
              <a:gd name="connsiteY17" fmla="*/ 1552438 h 2634006"/>
              <a:gd name="connsiteX18" fmla="*/ 3104699 w 3868974"/>
              <a:gd name="connsiteY18" fmla="*/ 1513408 h 2634006"/>
              <a:gd name="connsiteX19" fmla="*/ 3302867 w 3868974"/>
              <a:gd name="connsiteY19" fmla="*/ 1432835 h 2634006"/>
              <a:gd name="connsiteX20" fmla="*/ 2733630 w 3868974"/>
              <a:gd name="connsiteY20" fmla="*/ 1968378 h 2634006"/>
              <a:gd name="connsiteX21" fmla="*/ 2457381 w 3868974"/>
              <a:gd name="connsiteY21" fmla="*/ 2288334 h 2634006"/>
              <a:gd name="connsiteX22" fmla="*/ 1063402 w 3868974"/>
              <a:gd name="connsiteY22" fmla="*/ 958189 h 2634006"/>
              <a:gd name="connsiteX23" fmla="*/ 2017411 w 3868974"/>
              <a:gd name="connsiteY23" fmla="*/ 1545228 h 2634006"/>
              <a:gd name="connsiteX24" fmla="*/ 2683543 w 3868974"/>
              <a:gd name="connsiteY24" fmla="*/ 2001522 h 2634006"/>
              <a:gd name="connsiteX25" fmla="*/ 3505474 w 3868974"/>
              <a:gd name="connsiteY25" fmla="*/ 2577503 h 2634006"/>
              <a:gd name="connsiteX26" fmla="*/ 1557672 w 3868974"/>
              <a:gd name="connsiteY26" fmla="*/ 2403725 h 2634006"/>
              <a:gd name="connsiteX27" fmla="*/ 61425 w 3868974"/>
              <a:gd name="connsiteY27" fmla="*/ 734096 h 2634006"/>
              <a:gd name="connsiteX28" fmla="*/ 0 w 3868974"/>
              <a:gd name="connsiteY28" fmla="*/ 1987681 h 2634006"/>
              <a:gd name="connsiteX0" fmla="*/ 2745383 w 3868974"/>
              <a:gd name="connsiteY0" fmla="*/ 0 h 2634006"/>
              <a:gd name="connsiteX1" fmla="*/ 2238856 w 3868974"/>
              <a:gd name="connsiteY1" fmla="*/ 157835 h 2634006"/>
              <a:gd name="connsiteX2" fmla="*/ 1511941 w 3868974"/>
              <a:gd name="connsiteY2" fmla="*/ 152569 h 2634006"/>
              <a:gd name="connsiteX3" fmla="*/ 1363101 w 3868974"/>
              <a:gd name="connsiteY3" fmla="*/ 26504 h 2634006"/>
              <a:gd name="connsiteX4" fmla="*/ 1066307 w 3868974"/>
              <a:gd name="connsiteY4" fmla="*/ 168268 h 2634006"/>
              <a:gd name="connsiteX5" fmla="*/ 1304937 w 3868974"/>
              <a:gd name="connsiteY5" fmla="*/ 319814 h 2634006"/>
              <a:gd name="connsiteX6" fmla="*/ 1187384 w 3868974"/>
              <a:gd name="connsiteY6" fmla="*/ 915263 h 2634006"/>
              <a:gd name="connsiteX7" fmla="*/ 3761924 w 3868974"/>
              <a:gd name="connsiteY7" fmla="*/ 1944101 h 2634006"/>
              <a:gd name="connsiteX8" fmla="*/ 3331867 w 3868974"/>
              <a:gd name="connsiteY8" fmla="*/ 1136092 h 2634006"/>
              <a:gd name="connsiteX9" fmla="*/ 2875980 w 3868974"/>
              <a:gd name="connsiteY9" fmla="*/ 317544 h 2634006"/>
              <a:gd name="connsiteX10" fmla="*/ 2397653 w 3868974"/>
              <a:gd name="connsiteY10" fmla="*/ 605307 h 2634006"/>
              <a:gd name="connsiteX11" fmla="*/ 2460455 w 3868974"/>
              <a:gd name="connsiteY11" fmla="*/ 822169 h 2634006"/>
              <a:gd name="connsiteX12" fmla="*/ 2442340 w 3868974"/>
              <a:gd name="connsiteY12" fmla="*/ 1236539 h 2634006"/>
              <a:gd name="connsiteX13" fmla="*/ 2170047 w 3868974"/>
              <a:gd name="connsiteY13" fmla="*/ 1046420 h 2634006"/>
              <a:gd name="connsiteX14" fmla="*/ 2802050 w 3868974"/>
              <a:gd name="connsiteY14" fmla="*/ 868037 h 2634006"/>
              <a:gd name="connsiteX15" fmla="*/ 2760837 w 3868974"/>
              <a:gd name="connsiteY15" fmla="*/ 1414101 h 2634006"/>
              <a:gd name="connsiteX16" fmla="*/ 3090949 w 3868974"/>
              <a:gd name="connsiteY16" fmla="*/ 1208650 h 2634006"/>
              <a:gd name="connsiteX17" fmla="*/ 2874957 w 3868974"/>
              <a:gd name="connsiteY17" fmla="*/ 1552438 h 2634006"/>
              <a:gd name="connsiteX18" fmla="*/ 3104699 w 3868974"/>
              <a:gd name="connsiteY18" fmla="*/ 1513408 h 2634006"/>
              <a:gd name="connsiteX19" fmla="*/ 3302867 w 3868974"/>
              <a:gd name="connsiteY19" fmla="*/ 1432835 h 2634006"/>
              <a:gd name="connsiteX20" fmla="*/ 2733630 w 3868974"/>
              <a:gd name="connsiteY20" fmla="*/ 1968378 h 2634006"/>
              <a:gd name="connsiteX21" fmla="*/ 2457381 w 3868974"/>
              <a:gd name="connsiteY21" fmla="*/ 2288334 h 2634006"/>
              <a:gd name="connsiteX22" fmla="*/ 1063402 w 3868974"/>
              <a:gd name="connsiteY22" fmla="*/ 958189 h 2634006"/>
              <a:gd name="connsiteX23" fmla="*/ 2017411 w 3868974"/>
              <a:gd name="connsiteY23" fmla="*/ 1545228 h 2634006"/>
              <a:gd name="connsiteX24" fmla="*/ 2683543 w 3868974"/>
              <a:gd name="connsiteY24" fmla="*/ 2001522 h 2634006"/>
              <a:gd name="connsiteX25" fmla="*/ 3505474 w 3868974"/>
              <a:gd name="connsiteY25" fmla="*/ 2577503 h 2634006"/>
              <a:gd name="connsiteX26" fmla="*/ 1557672 w 3868974"/>
              <a:gd name="connsiteY26" fmla="*/ 2403725 h 2634006"/>
              <a:gd name="connsiteX27" fmla="*/ 61425 w 3868974"/>
              <a:gd name="connsiteY27" fmla="*/ 734096 h 2634006"/>
              <a:gd name="connsiteX28" fmla="*/ 0 w 3868974"/>
              <a:gd name="connsiteY28" fmla="*/ 1987681 h 2634006"/>
              <a:gd name="connsiteX0" fmla="*/ 2745383 w 3868974"/>
              <a:gd name="connsiteY0" fmla="*/ 0 h 2634006"/>
              <a:gd name="connsiteX1" fmla="*/ 2238856 w 3868974"/>
              <a:gd name="connsiteY1" fmla="*/ 157835 h 2634006"/>
              <a:gd name="connsiteX2" fmla="*/ 1511941 w 3868974"/>
              <a:gd name="connsiteY2" fmla="*/ 152569 h 2634006"/>
              <a:gd name="connsiteX3" fmla="*/ 1363101 w 3868974"/>
              <a:gd name="connsiteY3" fmla="*/ 26504 h 2634006"/>
              <a:gd name="connsiteX4" fmla="*/ 1066307 w 3868974"/>
              <a:gd name="connsiteY4" fmla="*/ 168268 h 2634006"/>
              <a:gd name="connsiteX5" fmla="*/ 1304937 w 3868974"/>
              <a:gd name="connsiteY5" fmla="*/ 319814 h 2634006"/>
              <a:gd name="connsiteX6" fmla="*/ 1187384 w 3868974"/>
              <a:gd name="connsiteY6" fmla="*/ 915263 h 2634006"/>
              <a:gd name="connsiteX7" fmla="*/ 3761924 w 3868974"/>
              <a:gd name="connsiteY7" fmla="*/ 1944101 h 2634006"/>
              <a:gd name="connsiteX8" fmla="*/ 3331867 w 3868974"/>
              <a:gd name="connsiteY8" fmla="*/ 1136092 h 2634006"/>
              <a:gd name="connsiteX9" fmla="*/ 2875980 w 3868974"/>
              <a:gd name="connsiteY9" fmla="*/ 317544 h 2634006"/>
              <a:gd name="connsiteX10" fmla="*/ 2397653 w 3868974"/>
              <a:gd name="connsiteY10" fmla="*/ 605307 h 2634006"/>
              <a:gd name="connsiteX11" fmla="*/ 2460455 w 3868974"/>
              <a:gd name="connsiteY11" fmla="*/ 822169 h 2634006"/>
              <a:gd name="connsiteX12" fmla="*/ 2442340 w 3868974"/>
              <a:gd name="connsiteY12" fmla="*/ 1236539 h 2634006"/>
              <a:gd name="connsiteX13" fmla="*/ 2170047 w 3868974"/>
              <a:gd name="connsiteY13" fmla="*/ 1046420 h 2634006"/>
              <a:gd name="connsiteX14" fmla="*/ 2802050 w 3868974"/>
              <a:gd name="connsiteY14" fmla="*/ 868037 h 2634006"/>
              <a:gd name="connsiteX15" fmla="*/ 2760837 w 3868974"/>
              <a:gd name="connsiteY15" fmla="*/ 1414101 h 2634006"/>
              <a:gd name="connsiteX16" fmla="*/ 3090949 w 3868974"/>
              <a:gd name="connsiteY16" fmla="*/ 1208650 h 2634006"/>
              <a:gd name="connsiteX17" fmla="*/ 2874957 w 3868974"/>
              <a:gd name="connsiteY17" fmla="*/ 1552438 h 2634006"/>
              <a:gd name="connsiteX18" fmla="*/ 3104699 w 3868974"/>
              <a:gd name="connsiteY18" fmla="*/ 1513408 h 2634006"/>
              <a:gd name="connsiteX19" fmla="*/ 3302867 w 3868974"/>
              <a:gd name="connsiteY19" fmla="*/ 1432835 h 2634006"/>
              <a:gd name="connsiteX20" fmla="*/ 2733630 w 3868974"/>
              <a:gd name="connsiteY20" fmla="*/ 1968378 h 2634006"/>
              <a:gd name="connsiteX21" fmla="*/ 2457381 w 3868974"/>
              <a:gd name="connsiteY21" fmla="*/ 2288334 h 2634006"/>
              <a:gd name="connsiteX22" fmla="*/ 1063402 w 3868974"/>
              <a:gd name="connsiteY22" fmla="*/ 958189 h 2634006"/>
              <a:gd name="connsiteX23" fmla="*/ 2017411 w 3868974"/>
              <a:gd name="connsiteY23" fmla="*/ 1545228 h 2634006"/>
              <a:gd name="connsiteX24" fmla="*/ 2683543 w 3868974"/>
              <a:gd name="connsiteY24" fmla="*/ 2001522 h 2634006"/>
              <a:gd name="connsiteX25" fmla="*/ 3505474 w 3868974"/>
              <a:gd name="connsiteY25" fmla="*/ 2577503 h 2634006"/>
              <a:gd name="connsiteX26" fmla="*/ 1557672 w 3868974"/>
              <a:gd name="connsiteY26" fmla="*/ 2403725 h 2634006"/>
              <a:gd name="connsiteX27" fmla="*/ 61425 w 3868974"/>
              <a:gd name="connsiteY27" fmla="*/ 734096 h 2634006"/>
              <a:gd name="connsiteX28" fmla="*/ 0 w 3868974"/>
              <a:gd name="connsiteY28" fmla="*/ 1987681 h 2634006"/>
              <a:gd name="connsiteX0" fmla="*/ 2745383 w 3867577"/>
              <a:gd name="connsiteY0" fmla="*/ 0 h 2634006"/>
              <a:gd name="connsiteX1" fmla="*/ 2238856 w 3867577"/>
              <a:gd name="connsiteY1" fmla="*/ 157835 h 2634006"/>
              <a:gd name="connsiteX2" fmla="*/ 1511941 w 3867577"/>
              <a:gd name="connsiteY2" fmla="*/ 152569 h 2634006"/>
              <a:gd name="connsiteX3" fmla="*/ 1363101 w 3867577"/>
              <a:gd name="connsiteY3" fmla="*/ 26504 h 2634006"/>
              <a:gd name="connsiteX4" fmla="*/ 1066307 w 3867577"/>
              <a:gd name="connsiteY4" fmla="*/ 168268 h 2634006"/>
              <a:gd name="connsiteX5" fmla="*/ 1304937 w 3867577"/>
              <a:gd name="connsiteY5" fmla="*/ 319814 h 2634006"/>
              <a:gd name="connsiteX6" fmla="*/ 1208567 w 3867577"/>
              <a:gd name="connsiteY6" fmla="*/ 922324 h 2634006"/>
              <a:gd name="connsiteX7" fmla="*/ 3761924 w 3867577"/>
              <a:gd name="connsiteY7" fmla="*/ 1944101 h 2634006"/>
              <a:gd name="connsiteX8" fmla="*/ 3331867 w 3867577"/>
              <a:gd name="connsiteY8" fmla="*/ 1136092 h 2634006"/>
              <a:gd name="connsiteX9" fmla="*/ 2875980 w 3867577"/>
              <a:gd name="connsiteY9" fmla="*/ 317544 h 2634006"/>
              <a:gd name="connsiteX10" fmla="*/ 2397653 w 3867577"/>
              <a:gd name="connsiteY10" fmla="*/ 605307 h 2634006"/>
              <a:gd name="connsiteX11" fmla="*/ 2460455 w 3867577"/>
              <a:gd name="connsiteY11" fmla="*/ 822169 h 2634006"/>
              <a:gd name="connsiteX12" fmla="*/ 2442340 w 3867577"/>
              <a:gd name="connsiteY12" fmla="*/ 1236539 h 2634006"/>
              <a:gd name="connsiteX13" fmla="*/ 2170047 w 3867577"/>
              <a:gd name="connsiteY13" fmla="*/ 1046420 h 2634006"/>
              <a:gd name="connsiteX14" fmla="*/ 2802050 w 3867577"/>
              <a:gd name="connsiteY14" fmla="*/ 868037 h 2634006"/>
              <a:gd name="connsiteX15" fmla="*/ 2760837 w 3867577"/>
              <a:gd name="connsiteY15" fmla="*/ 1414101 h 2634006"/>
              <a:gd name="connsiteX16" fmla="*/ 3090949 w 3867577"/>
              <a:gd name="connsiteY16" fmla="*/ 1208650 h 2634006"/>
              <a:gd name="connsiteX17" fmla="*/ 2874957 w 3867577"/>
              <a:gd name="connsiteY17" fmla="*/ 1552438 h 2634006"/>
              <a:gd name="connsiteX18" fmla="*/ 3104699 w 3867577"/>
              <a:gd name="connsiteY18" fmla="*/ 1513408 h 2634006"/>
              <a:gd name="connsiteX19" fmla="*/ 3302867 w 3867577"/>
              <a:gd name="connsiteY19" fmla="*/ 1432835 h 2634006"/>
              <a:gd name="connsiteX20" fmla="*/ 2733630 w 3867577"/>
              <a:gd name="connsiteY20" fmla="*/ 1968378 h 2634006"/>
              <a:gd name="connsiteX21" fmla="*/ 2457381 w 3867577"/>
              <a:gd name="connsiteY21" fmla="*/ 2288334 h 2634006"/>
              <a:gd name="connsiteX22" fmla="*/ 1063402 w 3867577"/>
              <a:gd name="connsiteY22" fmla="*/ 958189 h 2634006"/>
              <a:gd name="connsiteX23" fmla="*/ 2017411 w 3867577"/>
              <a:gd name="connsiteY23" fmla="*/ 1545228 h 2634006"/>
              <a:gd name="connsiteX24" fmla="*/ 2683543 w 3867577"/>
              <a:gd name="connsiteY24" fmla="*/ 2001522 h 2634006"/>
              <a:gd name="connsiteX25" fmla="*/ 3505474 w 3867577"/>
              <a:gd name="connsiteY25" fmla="*/ 2577503 h 2634006"/>
              <a:gd name="connsiteX26" fmla="*/ 1557672 w 3867577"/>
              <a:gd name="connsiteY26" fmla="*/ 2403725 h 2634006"/>
              <a:gd name="connsiteX27" fmla="*/ 61425 w 3867577"/>
              <a:gd name="connsiteY27" fmla="*/ 734096 h 2634006"/>
              <a:gd name="connsiteX28" fmla="*/ 0 w 3867577"/>
              <a:gd name="connsiteY28" fmla="*/ 1987681 h 2634006"/>
              <a:gd name="connsiteX0" fmla="*/ 2745383 w 3868043"/>
              <a:gd name="connsiteY0" fmla="*/ 0 h 2634006"/>
              <a:gd name="connsiteX1" fmla="*/ 2238856 w 3868043"/>
              <a:gd name="connsiteY1" fmla="*/ 157835 h 2634006"/>
              <a:gd name="connsiteX2" fmla="*/ 1511941 w 3868043"/>
              <a:gd name="connsiteY2" fmla="*/ 152569 h 2634006"/>
              <a:gd name="connsiteX3" fmla="*/ 1363101 w 3868043"/>
              <a:gd name="connsiteY3" fmla="*/ 26504 h 2634006"/>
              <a:gd name="connsiteX4" fmla="*/ 1066307 w 3868043"/>
              <a:gd name="connsiteY4" fmla="*/ 168268 h 2634006"/>
              <a:gd name="connsiteX5" fmla="*/ 1304937 w 3868043"/>
              <a:gd name="connsiteY5" fmla="*/ 319814 h 2634006"/>
              <a:gd name="connsiteX6" fmla="*/ 1201506 w 3868043"/>
              <a:gd name="connsiteY6" fmla="*/ 901141 h 2634006"/>
              <a:gd name="connsiteX7" fmla="*/ 3761924 w 3868043"/>
              <a:gd name="connsiteY7" fmla="*/ 1944101 h 2634006"/>
              <a:gd name="connsiteX8" fmla="*/ 3331867 w 3868043"/>
              <a:gd name="connsiteY8" fmla="*/ 1136092 h 2634006"/>
              <a:gd name="connsiteX9" fmla="*/ 2875980 w 3868043"/>
              <a:gd name="connsiteY9" fmla="*/ 317544 h 2634006"/>
              <a:gd name="connsiteX10" fmla="*/ 2397653 w 3868043"/>
              <a:gd name="connsiteY10" fmla="*/ 605307 h 2634006"/>
              <a:gd name="connsiteX11" fmla="*/ 2460455 w 3868043"/>
              <a:gd name="connsiteY11" fmla="*/ 822169 h 2634006"/>
              <a:gd name="connsiteX12" fmla="*/ 2442340 w 3868043"/>
              <a:gd name="connsiteY12" fmla="*/ 1236539 h 2634006"/>
              <a:gd name="connsiteX13" fmla="*/ 2170047 w 3868043"/>
              <a:gd name="connsiteY13" fmla="*/ 1046420 h 2634006"/>
              <a:gd name="connsiteX14" fmla="*/ 2802050 w 3868043"/>
              <a:gd name="connsiteY14" fmla="*/ 868037 h 2634006"/>
              <a:gd name="connsiteX15" fmla="*/ 2760837 w 3868043"/>
              <a:gd name="connsiteY15" fmla="*/ 1414101 h 2634006"/>
              <a:gd name="connsiteX16" fmla="*/ 3090949 w 3868043"/>
              <a:gd name="connsiteY16" fmla="*/ 1208650 h 2634006"/>
              <a:gd name="connsiteX17" fmla="*/ 2874957 w 3868043"/>
              <a:gd name="connsiteY17" fmla="*/ 1552438 h 2634006"/>
              <a:gd name="connsiteX18" fmla="*/ 3104699 w 3868043"/>
              <a:gd name="connsiteY18" fmla="*/ 1513408 h 2634006"/>
              <a:gd name="connsiteX19" fmla="*/ 3302867 w 3868043"/>
              <a:gd name="connsiteY19" fmla="*/ 1432835 h 2634006"/>
              <a:gd name="connsiteX20" fmla="*/ 2733630 w 3868043"/>
              <a:gd name="connsiteY20" fmla="*/ 1968378 h 2634006"/>
              <a:gd name="connsiteX21" fmla="*/ 2457381 w 3868043"/>
              <a:gd name="connsiteY21" fmla="*/ 2288334 h 2634006"/>
              <a:gd name="connsiteX22" fmla="*/ 1063402 w 3868043"/>
              <a:gd name="connsiteY22" fmla="*/ 958189 h 2634006"/>
              <a:gd name="connsiteX23" fmla="*/ 2017411 w 3868043"/>
              <a:gd name="connsiteY23" fmla="*/ 1545228 h 2634006"/>
              <a:gd name="connsiteX24" fmla="*/ 2683543 w 3868043"/>
              <a:gd name="connsiteY24" fmla="*/ 2001522 h 2634006"/>
              <a:gd name="connsiteX25" fmla="*/ 3505474 w 3868043"/>
              <a:gd name="connsiteY25" fmla="*/ 2577503 h 2634006"/>
              <a:gd name="connsiteX26" fmla="*/ 1557672 w 3868043"/>
              <a:gd name="connsiteY26" fmla="*/ 2403725 h 2634006"/>
              <a:gd name="connsiteX27" fmla="*/ 61425 w 3868043"/>
              <a:gd name="connsiteY27" fmla="*/ 734096 h 2634006"/>
              <a:gd name="connsiteX28" fmla="*/ 0 w 3868043"/>
              <a:gd name="connsiteY28" fmla="*/ 1987681 h 2634006"/>
              <a:gd name="connsiteX0" fmla="*/ 2745383 w 3868043"/>
              <a:gd name="connsiteY0" fmla="*/ 0 h 2634006"/>
              <a:gd name="connsiteX1" fmla="*/ 2238856 w 3868043"/>
              <a:gd name="connsiteY1" fmla="*/ 157835 h 2634006"/>
              <a:gd name="connsiteX2" fmla="*/ 1511941 w 3868043"/>
              <a:gd name="connsiteY2" fmla="*/ 152569 h 2634006"/>
              <a:gd name="connsiteX3" fmla="*/ 1363101 w 3868043"/>
              <a:gd name="connsiteY3" fmla="*/ 26504 h 2634006"/>
              <a:gd name="connsiteX4" fmla="*/ 1066307 w 3868043"/>
              <a:gd name="connsiteY4" fmla="*/ 168268 h 2634006"/>
              <a:gd name="connsiteX5" fmla="*/ 1304937 w 3868043"/>
              <a:gd name="connsiteY5" fmla="*/ 319814 h 2634006"/>
              <a:gd name="connsiteX6" fmla="*/ 1201506 w 3868043"/>
              <a:gd name="connsiteY6" fmla="*/ 901141 h 2634006"/>
              <a:gd name="connsiteX7" fmla="*/ 3761924 w 3868043"/>
              <a:gd name="connsiteY7" fmla="*/ 1944101 h 2634006"/>
              <a:gd name="connsiteX8" fmla="*/ 3331867 w 3868043"/>
              <a:gd name="connsiteY8" fmla="*/ 1136092 h 2634006"/>
              <a:gd name="connsiteX9" fmla="*/ 2875980 w 3868043"/>
              <a:gd name="connsiteY9" fmla="*/ 317544 h 2634006"/>
              <a:gd name="connsiteX10" fmla="*/ 2397653 w 3868043"/>
              <a:gd name="connsiteY10" fmla="*/ 605307 h 2634006"/>
              <a:gd name="connsiteX11" fmla="*/ 2460455 w 3868043"/>
              <a:gd name="connsiteY11" fmla="*/ 822169 h 2634006"/>
              <a:gd name="connsiteX12" fmla="*/ 2442340 w 3868043"/>
              <a:gd name="connsiteY12" fmla="*/ 1236539 h 2634006"/>
              <a:gd name="connsiteX13" fmla="*/ 2170047 w 3868043"/>
              <a:gd name="connsiteY13" fmla="*/ 1046420 h 2634006"/>
              <a:gd name="connsiteX14" fmla="*/ 2802050 w 3868043"/>
              <a:gd name="connsiteY14" fmla="*/ 868037 h 2634006"/>
              <a:gd name="connsiteX15" fmla="*/ 2760837 w 3868043"/>
              <a:gd name="connsiteY15" fmla="*/ 1414101 h 2634006"/>
              <a:gd name="connsiteX16" fmla="*/ 3090949 w 3868043"/>
              <a:gd name="connsiteY16" fmla="*/ 1208650 h 2634006"/>
              <a:gd name="connsiteX17" fmla="*/ 2874957 w 3868043"/>
              <a:gd name="connsiteY17" fmla="*/ 1552438 h 2634006"/>
              <a:gd name="connsiteX18" fmla="*/ 3104699 w 3868043"/>
              <a:gd name="connsiteY18" fmla="*/ 1513408 h 2634006"/>
              <a:gd name="connsiteX19" fmla="*/ 3302867 w 3868043"/>
              <a:gd name="connsiteY19" fmla="*/ 1432835 h 2634006"/>
              <a:gd name="connsiteX20" fmla="*/ 2733630 w 3868043"/>
              <a:gd name="connsiteY20" fmla="*/ 1968378 h 2634006"/>
              <a:gd name="connsiteX21" fmla="*/ 2457381 w 3868043"/>
              <a:gd name="connsiteY21" fmla="*/ 2288334 h 2634006"/>
              <a:gd name="connsiteX22" fmla="*/ 1063402 w 3868043"/>
              <a:gd name="connsiteY22" fmla="*/ 958189 h 2634006"/>
              <a:gd name="connsiteX23" fmla="*/ 2017411 w 3868043"/>
              <a:gd name="connsiteY23" fmla="*/ 1545228 h 2634006"/>
              <a:gd name="connsiteX24" fmla="*/ 2683543 w 3868043"/>
              <a:gd name="connsiteY24" fmla="*/ 2001522 h 2634006"/>
              <a:gd name="connsiteX25" fmla="*/ 3505474 w 3868043"/>
              <a:gd name="connsiteY25" fmla="*/ 2577503 h 2634006"/>
              <a:gd name="connsiteX26" fmla="*/ 1557672 w 3868043"/>
              <a:gd name="connsiteY26" fmla="*/ 2403725 h 2634006"/>
              <a:gd name="connsiteX27" fmla="*/ 61425 w 3868043"/>
              <a:gd name="connsiteY27" fmla="*/ 734096 h 2634006"/>
              <a:gd name="connsiteX28" fmla="*/ 0 w 3868043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90666 w 3534898"/>
              <a:gd name="connsiteY7" fmla="*/ 1040292 h 2634006"/>
              <a:gd name="connsiteX8" fmla="*/ 3331867 w 3534898"/>
              <a:gd name="connsiteY8" fmla="*/ 1136092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90666 w 3534898"/>
              <a:gd name="connsiteY7" fmla="*/ 1040292 h 2634006"/>
              <a:gd name="connsiteX8" fmla="*/ 3331867 w 3534898"/>
              <a:gd name="connsiteY8" fmla="*/ 1136092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27117 w 3534898"/>
              <a:gd name="connsiteY7" fmla="*/ 1040292 h 2634006"/>
              <a:gd name="connsiteX8" fmla="*/ 3331867 w 3534898"/>
              <a:gd name="connsiteY8" fmla="*/ 1136092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3331867 w 3534898"/>
              <a:gd name="connsiteY8" fmla="*/ 1136092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3331867 w 3534898"/>
              <a:gd name="connsiteY8" fmla="*/ 1136092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75980 w 3534898"/>
              <a:gd name="connsiteY9" fmla="*/ 31754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325222 w 3534898"/>
              <a:gd name="connsiteY9" fmla="*/ 1662665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325222 w 3534898"/>
              <a:gd name="connsiteY9" fmla="*/ 1662665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325222 w 3534898"/>
              <a:gd name="connsiteY9" fmla="*/ 1662665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397653 w 3534898"/>
              <a:gd name="connsiteY10" fmla="*/ 605307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870740 w 3534898"/>
              <a:gd name="connsiteY10" fmla="*/ 1922185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534898"/>
              <a:gd name="connsiteY0" fmla="*/ 0 h 2634006"/>
              <a:gd name="connsiteX1" fmla="*/ 2238856 w 3534898"/>
              <a:gd name="connsiteY1" fmla="*/ 157835 h 2634006"/>
              <a:gd name="connsiteX2" fmla="*/ 1511941 w 3534898"/>
              <a:gd name="connsiteY2" fmla="*/ 152569 h 2634006"/>
              <a:gd name="connsiteX3" fmla="*/ 1363101 w 3534898"/>
              <a:gd name="connsiteY3" fmla="*/ 26504 h 2634006"/>
              <a:gd name="connsiteX4" fmla="*/ 1066307 w 3534898"/>
              <a:gd name="connsiteY4" fmla="*/ 168268 h 2634006"/>
              <a:gd name="connsiteX5" fmla="*/ 1304937 w 3534898"/>
              <a:gd name="connsiteY5" fmla="*/ 319814 h 2634006"/>
              <a:gd name="connsiteX6" fmla="*/ 1201506 w 3534898"/>
              <a:gd name="connsiteY6" fmla="*/ 901141 h 2634006"/>
              <a:gd name="connsiteX7" fmla="*/ 1530648 w 3534898"/>
              <a:gd name="connsiteY7" fmla="*/ 1054414 h 2634006"/>
              <a:gd name="connsiteX8" fmla="*/ 2022051 w 3534898"/>
              <a:gd name="connsiteY8" fmla="*/ 1393819 h 2634006"/>
              <a:gd name="connsiteX9" fmla="*/ 2823022 w 3534898"/>
              <a:gd name="connsiteY9" fmla="*/ 1800354 h 2634006"/>
              <a:gd name="connsiteX10" fmla="*/ 2870740 w 3534898"/>
              <a:gd name="connsiteY10" fmla="*/ 1922185 h 2634006"/>
              <a:gd name="connsiteX11" fmla="*/ 2460455 w 3534898"/>
              <a:gd name="connsiteY11" fmla="*/ 822169 h 2634006"/>
              <a:gd name="connsiteX12" fmla="*/ 2442340 w 3534898"/>
              <a:gd name="connsiteY12" fmla="*/ 1236539 h 2634006"/>
              <a:gd name="connsiteX13" fmla="*/ 2170047 w 3534898"/>
              <a:gd name="connsiteY13" fmla="*/ 1046420 h 2634006"/>
              <a:gd name="connsiteX14" fmla="*/ 2802050 w 3534898"/>
              <a:gd name="connsiteY14" fmla="*/ 868037 h 2634006"/>
              <a:gd name="connsiteX15" fmla="*/ 2760837 w 3534898"/>
              <a:gd name="connsiteY15" fmla="*/ 1414101 h 2634006"/>
              <a:gd name="connsiteX16" fmla="*/ 3090949 w 3534898"/>
              <a:gd name="connsiteY16" fmla="*/ 1208650 h 2634006"/>
              <a:gd name="connsiteX17" fmla="*/ 2874957 w 3534898"/>
              <a:gd name="connsiteY17" fmla="*/ 1552438 h 2634006"/>
              <a:gd name="connsiteX18" fmla="*/ 3104699 w 3534898"/>
              <a:gd name="connsiteY18" fmla="*/ 1513408 h 2634006"/>
              <a:gd name="connsiteX19" fmla="*/ 3302867 w 3534898"/>
              <a:gd name="connsiteY19" fmla="*/ 1432835 h 2634006"/>
              <a:gd name="connsiteX20" fmla="*/ 2733630 w 3534898"/>
              <a:gd name="connsiteY20" fmla="*/ 1968378 h 2634006"/>
              <a:gd name="connsiteX21" fmla="*/ 2457381 w 3534898"/>
              <a:gd name="connsiteY21" fmla="*/ 2288334 h 2634006"/>
              <a:gd name="connsiteX22" fmla="*/ 1063402 w 3534898"/>
              <a:gd name="connsiteY22" fmla="*/ 958189 h 2634006"/>
              <a:gd name="connsiteX23" fmla="*/ 2017411 w 3534898"/>
              <a:gd name="connsiteY23" fmla="*/ 1545228 h 2634006"/>
              <a:gd name="connsiteX24" fmla="*/ 2683543 w 3534898"/>
              <a:gd name="connsiteY24" fmla="*/ 2001522 h 2634006"/>
              <a:gd name="connsiteX25" fmla="*/ 3505474 w 3534898"/>
              <a:gd name="connsiteY25" fmla="*/ 2577503 h 2634006"/>
              <a:gd name="connsiteX26" fmla="*/ 1557672 w 3534898"/>
              <a:gd name="connsiteY26" fmla="*/ 2403725 h 2634006"/>
              <a:gd name="connsiteX27" fmla="*/ 61425 w 3534898"/>
              <a:gd name="connsiteY27" fmla="*/ 734096 h 2634006"/>
              <a:gd name="connsiteX28" fmla="*/ 0 w 3534898"/>
              <a:gd name="connsiteY28" fmla="*/ 1987681 h 2634006"/>
              <a:gd name="connsiteX0" fmla="*/ 2745383 w 3620140"/>
              <a:gd name="connsiteY0" fmla="*/ 0 h 2634006"/>
              <a:gd name="connsiteX1" fmla="*/ 2238856 w 3620140"/>
              <a:gd name="connsiteY1" fmla="*/ 157835 h 2634006"/>
              <a:gd name="connsiteX2" fmla="*/ 1511941 w 3620140"/>
              <a:gd name="connsiteY2" fmla="*/ 152569 h 2634006"/>
              <a:gd name="connsiteX3" fmla="*/ 1363101 w 3620140"/>
              <a:gd name="connsiteY3" fmla="*/ 26504 h 2634006"/>
              <a:gd name="connsiteX4" fmla="*/ 1066307 w 3620140"/>
              <a:gd name="connsiteY4" fmla="*/ 168268 h 2634006"/>
              <a:gd name="connsiteX5" fmla="*/ 1304937 w 3620140"/>
              <a:gd name="connsiteY5" fmla="*/ 319814 h 2634006"/>
              <a:gd name="connsiteX6" fmla="*/ 1201506 w 3620140"/>
              <a:gd name="connsiteY6" fmla="*/ 901141 h 2634006"/>
              <a:gd name="connsiteX7" fmla="*/ 1530648 w 3620140"/>
              <a:gd name="connsiteY7" fmla="*/ 1054414 h 2634006"/>
              <a:gd name="connsiteX8" fmla="*/ 2022051 w 3620140"/>
              <a:gd name="connsiteY8" fmla="*/ 1393819 h 2634006"/>
              <a:gd name="connsiteX9" fmla="*/ 2823022 w 3620140"/>
              <a:gd name="connsiteY9" fmla="*/ 1800354 h 2634006"/>
              <a:gd name="connsiteX10" fmla="*/ 2870740 w 3620140"/>
              <a:gd name="connsiteY10" fmla="*/ 1922185 h 2634006"/>
              <a:gd name="connsiteX11" fmla="*/ 3614929 w 3620140"/>
              <a:gd name="connsiteY11" fmla="*/ 2202595 h 2634006"/>
              <a:gd name="connsiteX12" fmla="*/ 2442340 w 3620140"/>
              <a:gd name="connsiteY12" fmla="*/ 1236539 h 2634006"/>
              <a:gd name="connsiteX13" fmla="*/ 2170047 w 3620140"/>
              <a:gd name="connsiteY13" fmla="*/ 1046420 h 2634006"/>
              <a:gd name="connsiteX14" fmla="*/ 2802050 w 3620140"/>
              <a:gd name="connsiteY14" fmla="*/ 868037 h 2634006"/>
              <a:gd name="connsiteX15" fmla="*/ 2760837 w 3620140"/>
              <a:gd name="connsiteY15" fmla="*/ 1414101 h 2634006"/>
              <a:gd name="connsiteX16" fmla="*/ 3090949 w 3620140"/>
              <a:gd name="connsiteY16" fmla="*/ 1208650 h 2634006"/>
              <a:gd name="connsiteX17" fmla="*/ 2874957 w 3620140"/>
              <a:gd name="connsiteY17" fmla="*/ 1552438 h 2634006"/>
              <a:gd name="connsiteX18" fmla="*/ 3104699 w 3620140"/>
              <a:gd name="connsiteY18" fmla="*/ 1513408 h 2634006"/>
              <a:gd name="connsiteX19" fmla="*/ 3302867 w 3620140"/>
              <a:gd name="connsiteY19" fmla="*/ 1432835 h 2634006"/>
              <a:gd name="connsiteX20" fmla="*/ 2733630 w 3620140"/>
              <a:gd name="connsiteY20" fmla="*/ 1968378 h 2634006"/>
              <a:gd name="connsiteX21" fmla="*/ 2457381 w 3620140"/>
              <a:gd name="connsiteY21" fmla="*/ 2288334 h 2634006"/>
              <a:gd name="connsiteX22" fmla="*/ 1063402 w 3620140"/>
              <a:gd name="connsiteY22" fmla="*/ 958189 h 2634006"/>
              <a:gd name="connsiteX23" fmla="*/ 2017411 w 3620140"/>
              <a:gd name="connsiteY23" fmla="*/ 1545228 h 2634006"/>
              <a:gd name="connsiteX24" fmla="*/ 2683543 w 3620140"/>
              <a:gd name="connsiteY24" fmla="*/ 2001522 h 2634006"/>
              <a:gd name="connsiteX25" fmla="*/ 3505474 w 3620140"/>
              <a:gd name="connsiteY25" fmla="*/ 2577503 h 2634006"/>
              <a:gd name="connsiteX26" fmla="*/ 1557672 w 3620140"/>
              <a:gd name="connsiteY26" fmla="*/ 2403725 h 2634006"/>
              <a:gd name="connsiteX27" fmla="*/ 61425 w 3620140"/>
              <a:gd name="connsiteY27" fmla="*/ 734096 h 2634006"/>
              <a:gd name="connsiteX28" fmla="*/ 0 w 3620140"/>
              <a:gd name="connsiteY28" fmla="*/ 1987681 h 2634006"/>
              <a:gd name="connsiteX0" fmla="*/ 2745383 w 3809887"/>
              <a:gd name="connsiteY0" fmla="*/ 0 h 2634006"/>
              <a:gd name="connsiteX1" fmla="*/ 2238856 w 3809887"/>
              <a:gd name="connsiteY1" fmla="*/ 157835 h 2634006"/>
              <a:gd name="connsiteX2" fmla="*/ 1511941 w 3809887"/>
              <a:gd name="connsiteY2" fmla="*/ 152569 h 2634006"/>
              <a:gd name="connsiteX3" fmla="*/ 1363101 w 3809887"/>
              <a:gd name="connsiteY3" fmla="*/ 26504 h 2634006"/>
              <a:gd name="connsiteX4" fmla="*/ 1066307 w 3809887"/>
              <a:gd name="connsiteY4" fmla="*/ 168268 h 2634006"/>
              <a:gd name="connsiteX5" fmla="*/ 1304937 w 3809887"/>
              <a:gd name="connsiteY5" fmla="*/ 319814 h 2634006"/>
              <a:gd name="connsiteX6" fmla="*/ 1201506 w 3809887"/>
              <a:gd name="connsiteY6" fmla="*/ 901141 h 2634006"/>
              <a:gd name="connsiteX7" fmla="*/ 1530648 w 3809887"/>
              <a:gd name="connsiteY7" fmla="*/ 1054414 h 2634006"/>
              <a:gd name="connsiteX8" fmla="*/ 2022051 w 3809887"/>
              <a:gd name="connsiteY8" fmla="*/ 1393819 h 2634006"/>
              <a:gd name="connsiteX9" fmla="*/ 2823022 w 3809887"/>
              <a:gd name="connsiteY9" fmla="*/ 1800354 h 2634006"/>
              <a:gd name="connsiteX10" fmla="*/ 3732183 w 3809887"/>
              <a:gd name="connsiteY10" fmla="*/ 2359967 h 2634006"/>
              <a:gd name="connsiteX11" fmla="*/ 3614929 w 3809887"/>
              <a:gd name="connsiteY11" fmla="*/ 2202595 h 2634006"/>
              <a:gd name="connsiteX12" fmla="*/ 2442340 w 3809887"/>
              <a:gd name="connsiteY12" fmla="*/ 1236539 h 2634006"/>
              <a:gd name="connsiteX13" fmla="*/ 2170047 w 3809887"/>
              <a:gd name="connsiteY13" fmla="*/ 1046420 h 2634006"/>
              <a:gd name="connsiteX14" fmla="*/ 2802050 w 3809887"/>
              <a:gd name="connsiteY14" fmla="*/ 868037 h 2634006"/>
              <a:gd name="connsiteX15" fmla="*/ 2760837 w 3809887"/>
              <a:gd name="connsiteY15" fmla="*/ 1414101 h 2634006"/>
              <a:gd name="connsiteX16" fmla="*/ 3090949 w 3809887"/>
              <a:gd name="connsiteY16" fmla="*/ 1208650 h 2634006"/>
              <a:gd name="connsiteX17" fmla="*/ 2874957 w 3809887"/>
              <a:gd name="connsiteY17" fmla="*/ 1552438 h 2634006"/>
              <a:gd name="connsiteX18" fmla="*/ 3104699 w 3809887"/>
              <a:gd name="connsiteY18" fmla="*/ 1513408 h 2634006"/>
              <a:gd name="connsiteX19" fmla="*/ 3302867 w 3809887"/>
              <a:gd name="connsiteY19" fmla="*/ 1432835 h 2634006"/>
              <a:gd name="connsiteX20" fmla="*/ 2733630 w 3809887"/>
              <a:gd name="connsiteY20" fmla="*/ 1968378 h 2634006"/>
              <a:gd name="connsiteX21" fmla="*/ 2457381 w 3809887"/>
              <a:gd name="connsiteY21" fmla="*/ 2288334 h 2634006"/>
              <a:gd name="connsiteX22" fmla="*/ 1063402 w 3809887"/>
              <a:gd name="connsiteY22" fmla="*/ 958189 h 2634006"/>
              <a:gd name="connsiteX23" fmla="*/ 2017411 w 3809887"/>
              <a:gd name="connsiteY23" fmla="*/ 1545228 h 2634006"/>
              <a:gd name="connsiteX24" fmla="*/ 2683543 w 3809887"/>
              <a:gd name="connsiteY24" fmla="*/ 2001522 h 2634006"/>
              <a:gd name="connsiteX25" fmla="*/ 3505474 w 3809887"/>
              <a:gd name="connsiteY25" fmla="*/ 2577503 h 2634006"/>
              <a:gd name="connsiteX26" fmla="*/ 1557672 w 3809887"/>
              <a:gd name="connsiteY26" fmla="*/ 2403725 h 2634006"/>
              <a:gd name="connsiteX27" fmla="*/ 61425 w 3809887"/>
              <a:gd name="connsiteY27" fmla="*/ 734096 h 2634006"/>
              <a:gd name="connsiteX28" fmla="*/ 0 w 3809887"/>
              <a:gd name="connsiteY28" fmla="*/ 1987681 h 2634006"/>
              <a:gd name="connsiteX0" fmla="*/ 2745383 w 3806305"/>
              <a:gd name="connsiteY0" fmla="*/ 0 h 2634006"/>
              <a:gd name="connsiteX1" fmla="*/ 2238856 w 3806305"/>
              <a:gd name="connsiteY1" fmla="*/ 157835 h 2634006"/>
              <a:gd name="connsiteX2" fmla="*/ 1511941 w 3806305"/>
              <a:gd name="connsiteY2" fmla="*/ 152569 h 2634006"/>
              <a:gd name="connsiteX3" fmla="*/ 1363101 w 3806305"/>
              <a:gd name="connsiteY3" fmla="*/ 26504 h 2634006"/>
              <a:gd name="connsiteX4" fmla="*/ 1066307 w 3806305"/>
              <a:gd name="connsiteY4" fmla="*/ 168268 h 2634006"/>
              <a:gd name="connsiteX5" fmla="*/ 1304937 w 3806305"/>
              <a:gd name="connsiteY5" fmla="*/ 319814 h 2634006"/>
              <a:gd name="connsiteX6" fmla="*/ 1201506 w 3806305"/>
              <a:gd name="connsiteY6" fmla="*/ 901141 h 2634006"/>
              <a:gd name="connsiteX7" fmla="*/ 1530648 w 3806305"/>
              <a:gd name="connsiteY7" fmla="*/ 1054414 h 2634006"/>
              <a:gd name="connsiteX8" fmla="*/ 2022051 w 3806305"/>
              <a:gd name="connsiteY8" fmla="*/ 1393819 h 2634006"/>
              <a:gd name="connsiteX9" fmla="*/ 2872449 w 3806305"/>
              <a:gd name="connsiteY9" fmla="*/ 1930983 h 2634006"/>
              <a:gd name="connsiteX10" fmla="*/ 3732183 w 3806305"/>
              <a:gd name="connsiteY10" fmla="*/ 2359967 h 2634006"/>
              <a:gd name="connsiteX11" fmla="*/ 3614929 w 3806305"/>
              <a:gd name="connsiteY11" fmla="*/ 2202595 h 2634006"/>
              <a:gd name="connsiteX12" fmla="*/ 2442340 w 3806305"/>
              <a:gd name="connsiteY12" fmla="*/ 1236539 h 2634006"/>
              <a:gd name="connsiteX13" fmla="*/ 2170047 w 3806305"/>
              <a:gd name="connsiteY13" fmla="*/ 1046420 h 2634006"/>
              <a:gd name="connsiteX14" fmla="*/ 2802050 w 3806305"/>
              <a:gd name="connsiteY14" fmla="*/ 868037 h 2634006"/>
              <a:gd name="connsiteX15" fmla="*/ 2760837 w 3806305"/>
              <a:gd name="connsiteY15" fmla="*/ 1414101 h 2634006"/>
              <a:gd name="connsiteX16" fmla="*/ 3090949 w 3806305"/>
              <a:gd name="connsiteY16" fmla="*/ 1208650 h 2634006"/>
              <a:gd name="connsiteX17" fmla="*/ 2874957 w 3806305"/>
              <a:gd name="connsiteY17" fmla="*/ 1552438 h 2634006"/>
              <a:gd name="connsiteX18" fmla="*/ 3104699 w 3806305"/>
              <a:gd name="connsiteY18" fmla="*/ 1513408 h 2634006"/>
              <a:gd name="connsiteX19" fmla="*/ 3302867 w 3806305"/>
              <a:gd name="connsiteY19" fmla="*/ 1432835 h 2634006"/>
              <a:gd name="connsiteX20" fmla="*/ 2733630 w 3806305"/>
              <a:gd name="connsiteY20" fmla="*/ 1968378 h 2634006"/>
              <a:gd name="connsiteX21" fmla="*/ 2457381 w 3806305"/>
              <a:gd name="connsiteY21" fmla="*/ 2288334 h 2634006"/>
              <a:gd name="connsiteX22" fmla="*/ 1063402 w 3806305"/>
              <a:gd name="connsiteY22" fmla="*/ 958189 h 2634006"/>
              <a:gd name="connsiteX23" fmla="*/ 2017411 w 3806305"/>
              <a:gd name="connsiteY23" fmla="*/ 1545228 h 2634006"/>
              <a:gd name="connsiteX24" fmla="*/ 2683543 w 3806305"/>
              <a:gd name="connsiteY24" fmla="*/ 2001522 h 2634006"/>
              <a:gd name="connsiteX25" fmla="*/ 3505474 w 3806305"/>
              <a:gd name="connsiteY25" fmla="*/ 2577503 h 2634006"/>
              <a:gd name="connsiteX26" fmla="*/ 1557672 w 3806305"/>
              <a:gd name="connsiteY26" fmla="*/ 2403725 h 2634006"/>
              <a:gd name="connsiteX27" fmla="*/ 61425 w 3806305"/>
              <a:gd name="connsiteY27" fmla="*/ 734096 h 2634006"/>
              <a:gd name="connsiteX28" fmla="*/ 0 w 3806305"/>
              <a:gd name="connsiteY28" fmla="*/ 1987681 h 2634006"/>
              <a:gd name="connsiteX0" fmla="*/ 2745383 w 3806305"/>
              <a:gd name="connsiteY0" fmla="*/ 0 h 2634006"/>
              <a:gd name="connsiteX1" fmla="*/ 2238856 w 3806305"/>
              <a:gd name="connsiteY1" fmla="*/ 157835 h 2634006"/>
              <a:gd name="connsiteX2" fmla="*/ 1511941 w 3806305"/>
              <a:gd name="connsiteY2" fmla="*/ 152569 h 2634006"/>
              <a:gd name="connsiteX3" fmla="*/ 1363101 w 3806305"/>
              <a:gd name="connsiteY3" fmla="*/ 26504 h 2634006"/>
              <a:gd name="connsiteX4" fmla="*/ 1066307 w 3806305"/>
              <a:gd name="connsiteY4" fmla="*/ 168268 h 2634006"/>
              <a:gd name="connsiteX5" fmla="*/ 1304937 w 3806305"/>
              <a:gd name="connsiteY5" fmla="*/ 319814 h 2634006"/>
              <a:gd name="connsiteX6" fmla="*/ 1201506 w 3806305"/>
              <a:gd name="connsiteY6" fmla="*/ 901141 h 2634006"/>
              <a:gd name="connsiteX7" fmla="*/ 1530648 w 3806305"/>
              <a:gd name="connsiteY7" fmla="*/ 1054414 h 2634006"/>
              <a:gd name="connsiteX8" fmla="*/ 2022051 w 3806305"/>
              <a:gd name="connsiteY8" fmla="*/ 1393819 h 2634006"/>
              <a:gd name="connsiteX9" fmla="*/ 2872449 w 3806305"/>
              <a:gd name="connsiteY9" fmla="*/ 1930983 h 2634006"/>
              <a:gd name="connsiteX10" fmla="*/ 3732183 w 3806305"/>
              <a:gd name="connsiteY10" fmla="*/ 2359967 h 2634006"/>
              <a:gd name="connsiteX11" fmla="*/ 3614929 w 3806305"/>
              <a:gd name="connsiteY11" fmla="*/ 2202595 h 2634006"/>
              <a:gd name="connsiteX12" fmla="*/ 2442340 w 3806305"/>
              <a:gd name="connsiteY12" fmla="*/ 1236539 h 2634006"/>
              <a:gd name="connsiteX13" fmla="*/ 2170047 w 3806305"/>
              <a:gd name="connsiteY13" fmla="*/ 1046420 h 2634006"/>
              <a:gd name="connsiteX14" fmla="*/ 2802050 w 3806305"/>
              <a:gd name="connsiteY14" fmla="*/ 868037 h 2634006"/>
              <a:gd name="connsiteX15" fmla="*/ 2760837 w 3806305"/>
              <a:gd name="connsiteY15" fmla="*/ 1414101 h 2634006"/>
              <a:gd name="connsiteX16" fmla="*/ 3090949 w 3806305"/>
              <a:gd name="connsiteY16" fmla="*/ 1208650 h 2634006"/>
              <a:gd name="connsiteX17" fmla="*/ 2874957 w 3806305"/>
              <a:gd name="connsiteY17" fmla="*/ 1552438 h 2634006"/>
              <a:gd name="connsiteX18" fmla="*/ 3104699 w 3806305"/>
              <a:gd name="connsiteY18" fmla="*/ 1513408 h 2634006"/>
              <a:gd name="connsiteX19" fmla="*/ 3302867 w 3806305"/>
              <a:gd name="connsiteY19" fmla="*/ 1432835 h 2634006"/>
              <a:gd name="connsiteX20" fmla="*/ 2733630 w 3806305"/>
              <a:gd name="connsiteY20" fmla="*/ 1968378 h 2634006"/>
              <a:gd name="connsiteX21" fmla="*/ 2457381 w 3806305"/>
              <a:gd name="connsiteY21" fmla="*/ 2288334 h 2634006"/>
              <a:gd name="connsiteX22" fmla="*/ 1063402 w 3806305"/>
              <a:gd name="connsiteY22" fmla="*/ 958189 h 2634006"/>
              <a:gd name="connsiteX23" fmla="*/ 2017411 w 3806305"/>
              <a:gd name="connsiteY23" fmla="*/ 1545228 h 2634006"/>
              <a:gd name="connsiteX24" fmla="*/ 2683543 w 3806305"/>
              <a:gd name="connsiteY24" fmla="*/ 2001522 h 2634006"/>
              <a:gd name="connsiteX25" fmla="*/ 3505474 w 3806305"/>
              <a:gd name="connsiteY25" fmla="*/ 2577503 h 2634006"/>
              <a:gd name="connsiteX26" fmla="*/ 1557672 w 3806305"/>
              <a:gd name="connsiteY26" fmla="*/ 2403725 h 2634006"/>
              <a:gd name="connsiteX27" fmla="*/ 61425 w 3806305"/>
              <a:gd name="connsiteY27" fmla="*/ 734096 h 2634006"/>
              <a:gd name="connsiteX28" fmla="*/ 0 w 3806305"/>
              <a:gd name="connsiteY28" fmla="*/ 1987681 h 2634006"/>
              <a:gd name="connsiteX0" fmla="*/ 2745383 w 3806305"/>
              <a:gd name="connsiteY0" fmla="*/ 0 h 2640700"/>
              <a:gd name="connsiteX1" fmla="*/ 2238856 w 3806305"/>
              <a:gd name="connsiteY1" fmla="*/ 157835 h 2640700"/>
              <a:gd name="connsiteX2" fmla="*/ 1511941 w 3806305"/>
              <a:gd name="connsiteY2" fmla="*/ 152569 h 2640700"/>
              <a:gd name="connsiteX3" fmla="*/ 1363101 w 3806305"/>
              <a:gd name="connsiteY3" fmla="*/ 26504 h 2640700"/>
              <a:gd name="connsiteX4" fmla="*/ 1066307 w 3806305"/>
              <a:gd name="connsiteY4" fmla="*/ 168268 h 2640700"/>
              <a:gd name="connsiteX5" fmla="*/ 1304937 w 3806305"/>
              <a:gd name="connsiteY5" fmla="*/ 319814 h 2640700"/>
              <a:gd name="connsiteX6" fmla="*/ 1201506 w 3806305"/>
              <a:gd name="connsiteY6" fmla="*/ 901141 h 2640700"/>
              <a:gd name="connsiteX7" fmla="*/ 1530648 w 3806305"/>
              <a:gd name="connsiteY7" fmla="*/ 1054414 h 2640700"/>
              <a:gd name="connsiteX8" fmla="*/ 2022051 w 3806305"/>
              <a:gd name="connsiteY8" fmla="*/ 1393819 h 2640700"/>
              <a:gd name="connsiteX9" fmla="*/ 2872449 w 3806305"/>
              <a:gd name="connsiteY9" fmla="*/ 1930983 h 2640700"/>
              <a:gd name="connsiteX10" fmla="*/ 3732183 w 3806305"/>
              <a:gd name="connsiteY10" fmla="*/ 2359967 h 2640700"/>
              <a:gd name="connsiteX11" fmla="*/ 3614929 w 3806305"/>
              <a:gd name="connsiteY11" fmla="*/ 2202595 h 2640700"/>
              <a:gd name="connsiteX12" fmla="*/ 2442340 w 3806305"/>
              <a:gd name="connsiteY12" fmla="*/ 1236539 h 2640700"/>
              <a:gd name="connsiteX13" fmla="*/ 2170047 w 3806305"/>
              <a:gd name="connsiteY13" fmla="*/ 1046420 h 2640700"/>
              <a:gd name="connsiteX14" fmla="*/ 2802050 w 3806305"/>
              <a:gd name="connsiteY14" fmla="*/ 868037 h 2640700"/>
              <a:gd name="connsiteX15" fmla="*/ 2760837 w 3806305"/>
              <a:gd name="connsiteY15" fmla="*/ 1414101 h 2640700"/>
              <a:gd name="connsiteX16" fmla="*/ 3090949 w 3806305"/>
              <a:gd name="connsiteY16" fmla="*/ 1208650 h 2640700"/>
              <a:gd name="connsiteX17" fmla="*/ 2874957 w 3806305"/>
              <a:gd name="connsiteY17" fmla="*/ 1552438 h 2640700"/>
              <a:gd name="connsiteX18" fmla="*/ 3104699 w 3806305"/>
              <a:gd name="connsiteY18" fmla="*/ 1513408 h 2640700"/>
              <a:gd name="connsiteX19" fmla="*/ 3302867 w 3806305"/>
              <a:gd name="connsiteY19" fmla="*/ 1432835 h 2640700"/>
              <a:gd name="connsiteX20" fmla="*/ 2733630 w 3806305"/>
              <a:gd name="connsiteY20" fmla="*/ 1968378 h 2640700"/>
              <a:gd name="connsiteX21" fmla="*/ 2457381 w 3806305"/>
              <a:gd name="connsiteY21" fmla="*/ 2288334 h 2640700"/>
              <a:gd name="connsiteX22" fmla="*/ 1063402 w 3806305"/>
              <a:gd name="connsiteY22" fmla="*/ 958189 h 2640700"/>
              <a:gd name="connsiteX23" fmla="*/ 2017411 w 3806305"/>
              <a:gd name="connsiteY23" fmla="*/ 1545228 h 2640700"/>
              <a:gd name="connsiteX24" fmla="*/ 2683543 w 3806305"/>
              <a:gd name="connsiteY24" fmla="*/ 2001522 h 2640700"/>
              <a:gd name="connsiteX25" fmla="*/ 3505474 w 3806305"/>
              <a:gd name="connsiteY25" fmla="*/ 2577503 h 2640700"/>
              <a:gd name="connsiteX26" fmla="*/ 1557672 w 3806305"/>
              <a:gd name="connsiteY26" fmla="*/ 2403725 h 2640700"/>
              <a:gd name="connsiteX27" fmla="*/ 502738 w 3806305"/>
              <a:gd name="connsiteY27" fmla="*/ 2640567 h 2640700"/>
              <a:gd name="connsiteX28" fmla="*/ 0 w 3806305"/>
              <a:gd name="connsiteY28" fmla="*/ 1987681 h 2640700"/>
              <a:gd name="connsiteX0" fmla="*/ 2745383 w 3806305"/>
              <a:gd name="connsiteY0" fmla="*/ 0 h 2640700"/>
              <a:gd name="connsiteX1" fmla="*/ 2238856 w 3806305"/>
              <a:gd name="connsiteY1" fmla="*/ 157835 h 2640700"/>
              <a:gd name="connsiteX2" fmla="*/ 1511941 w 3806305"/>
              <a:gd name="connsiteY2" fmla="*/ 152569 h 2640700"/>
              <a:gd name="connsiteX3" fmla="*/ 1363101 w 3806305"/>
              <a:gd name="connsiteY3" fmla="*/ 26504 h 2640700"/>
              <a:gd name="connsiteX4" fmla="*/ 1066307 w 3806305"/>
              <a:gd name="connsiteY4" fmla="*/ 168268 h 2640700"/>
              <a:gd name="connsiteX5" fmla="*/ 1304937 w 3806305"/>
              <a:gd name="connsiteY5" fmla="*/ 319814 h 2640700"/>
              <a:gd name="connsiteX6" fmla="*/ 1201506 w 3806305"/>
              <a:gd name="connsiteY6" fmla="*/ 901141 h 2640700"/>
              <a:gd name="connsiteX7" fmla="*/ 1530648 w 3806305"/>
              <a:gd name="connsiteY7" fmla="*/ 1054414 h 2640700"/>
              <a:gd name="connsiteX8" fmla="*/ 2022051 w 3806305"/>
              <a:gd name="connsiteY8" fmla="*/ 1393819 h 2640700"/>
              <a:gd name="connsiteX9" fmla="*/ 2872449 w 3806305"/>
              <a:gd name="connsiteY9" fmla="*/ 1930983 h 2640700"/>
              <a:gd name="connsiteX10" fmla="*/ 3732183 w 3806305"/>
              <a:gd name="connsiteY10" fmla="*/ 2359967 h 2640700"/>
              <a:gd name="connsiteX11" fmla="*/ 3614929 w 3806305"/>
              <a:gd name="connsiteY11" fmla="*/ 2202595 h 2640700"/>
              <a:gd name="connsiteX12" fmla="*/ 2442340 w 3806305"/>
              <a:gd name="connsiteY12" fmla="*/ 1236539 h 2640700"/>
              <a:gd name="connsiteX13" fmla="*/ 2170047 w 3806305"/>
              <a:gd name="connsiteY13" fmla="*/ 1046420 h 2640700"/>
              <a:gd name="connsiteX14" fmla="*/ 2802050 w 3806305"/>
              <a:gd name="connsiteY14" fmla="*/ 868037 h 2640700"/>
              <a:gd name="connsiteX15" fmla="*/ 2760837 w 3806305"/>
              <a:gd name="connsiteY15" fmla="*/ 1414101 h 2640700"/>
              <a:gd name="connsiteX16" fmla="*/ 3090949 w 3806305"/>
              <a:gd name="connsiteY16" fmla="*/ 1208650 h 2640700"/>
              <a:gd name="connsiteX17" fmla="*/ 2874957 w 3806305"/>
              <a:gd name="connsiteY17" fmla="*/ 1552438 h 2640700"/>
              <a:gd name="connsiteX18" fmla="*/ 3104699 w 3806305"/>
              <a:gd name="connsiteY18" fmla="*/ 1513408 h 2640700"/>
              <a:gd name="connsiteX19" fmla="*/ 3302867 w 3806305"/>
              <a:gd name="connsiteY19" fmla="*/ 1432835 h 2640700"/>
              <a:gd name="connsiteX20" fmla="*/ 2733630 w 3806305"/>
              <a:gd name="connsiteY20" fmla="*/ 1968378 h 2640700"/>
              <a:gd name="connsiteX21" fmla="*/ 2457381 w 3806305"/>
              <a:gd name="connsiteY21" fmla="*/ 2288334 h 2640700"/>
              <a:gd name="connsiteX22" fmla="*/ 1063402 w 3806305"/>
              <a:gd name="connsiteY22" fmla="*/ 958189 h 2640700"/>
              <a:gd name="connsiteX23" fmla="*/ 2017411 w 3806305"/>
              <a:gd name="connsiteY23" fmla="*/ 1545228 h 2640700"/>
              <a:gd name="connsiteX24" fmla="*/ 2683543 w 3806305"/>
              <a:gd name="connsiteY24" fmla="*/ 2001522 h 2640700"/>
              <a:gd name="connsiteX25" fmla="*/ 402162 w 3806305"/>
              <a:gd name="connsiteY25" fmla="*/ 2090294 h 2640700"/>
              <a:gd name="connsiteX26" fmla="*/ 1557672 w 3806305"/>
              <a:gd name="connsiteY26" fmla="*/ 2403725 h 2640700"/>
              <a:gd name="connsiteX27" fmla="*/ 502738 w 3806305"/>
              <a:gd name="connsiteY27" fmla="*/ 2640567 h 2640700"/>
              <a:gd name="connsiteX28" fmla="*/ 0 w 3806305"/>
              <a:gd name="connsiteY28" fmla="*/ 1987681 h 2640700"/>
              <a:gd name="connsiteX0" fmla="*/ 2745383 w 3806305"/>
              <a:gd name="connsiteY0" fmla="*/ 0 h 2640700"/>
              <a:gd name="connsiteX1" fmla="*/ 2238856 w 3806305"/>
              <a:gd name="connsiteY1" fmla="*/ 157835 h 2640700"/>
              <a:gd name="connsiteX2" fmla="*/ 1511941 w 3806305"/>
              <a:gd name="connsiteY2" fmla="*/ 152569 h 2640700"/>
              <a:gd name="connsiteX3" fmla="*/ 1363101 w 3806305"/>
              <a:gd name="connsiteY3" fmla="*/ 26504 h 2640700"/>
              <a:gd name="connsiteX4" fmla="*/ 1066307 w 3806305"/>
              <a:gd name="connsiteY4" fmla="*/ 168268 h 2640700"/>
              <a:gd name="connsiteX5" fmla="*/ 1304937 w 3806305"/>
              <a:gd name="connsiteY5" fmla="*/ 319814 h 2640700"/>
              <a:gd name="connsiteX6" fmla="*/ 1201506 w 3806305"/>
              <a:gd name="connsiteY6" fmla="*/ 901141 h 2640700"/>
              <a:gd name="connsiteX7" fmla="*/ 1530648 w 3806305"/>
              <a:gd name="connsiteY7" fmla="*/ 1054414 h 2640700"/>
              <a:gd name="connsiteX8" fmla="*/ 2022051 w 3806305"/>
              <a:gd name="connsiteY8" fmla="*/ 1393819 h 2640700"/>
              <a:gd name="connsiteX9" fmla="*/ 2872449 w 3806305"/>
              <a:gd name="connsiteY9" fmla="*/ 1930983 h 2640700"/>
              <a:gd name="connsiteX10" fmla="*/ 3732183 w 3806305"/>
              <a:gd name="connsiteY10" fmla="*/ 2359967 h 2640700"/>
              <a:gd name="connsiteX11" fmla="*/ 3614929 w 3806305"/>
              <a:gd name="connsiteY11" fmla="*/ 2202595 h 2640700"/>
              <a:gd name="connsiteX12" fmla="*/ 2442340 w 3806305"/>
              <a:gd name="connsiteY12" fmla="*/ 1236539 h 2640700"/>
              <a:gd name="connsiteX13" fmla="*/ 2170047 w 3806305"/>
              <a:gd name="connsiteY13" fmla="*/ 1046420 h 2640700"/>
              <a:gd name="connsiteX14" fmla="*/ 2802050 w 3806305"/>
              <a:gd name="connsiteY14" fmla="*/ 868037 h 2640700"/>
              <a:gd name="connsiteX15" fmla="*/ 2760837 w 3806305"/>
              <a:gd name="connsiteY15" fmla="*/ 1414101 h 2640700"/>
              <a:gd name="connsiteX16" fmla="*/ 3090949 w 3806305"/>
              <a:gd name="connsiteY16" fmla="*/ 1208650 h 2640700"/>
              <a:gd name="connsiteX17" fmla="*/ 2874957 w 3806305"/>
              <a:gd name="connsiteY17" fmla="*/ 1552438 h 2640700"/>
              <a:gd name="connsiteX18" fmla="*/ 3104699 w 3806305"/>
              <a:gd name="connsiteY18" fmla="*/ 1513408 h 2640700"/>
              <a:gd name="connsiteX19" fmla="*/ 3302867 w 3806305"/>
              <a:gd name="connsiteY19" fmla="*/ 1432835 h 2640700"/>
              <a:gd name="connsiteX20" fmla="*/ 2740691 w 3806305"/>
              <a:gd name="connsiteY20" fmla="*/ 1964847 h 2640700"/>
              <a:gd name="connsiteX21" fmla="*/ 2457381 w 3806305"/>
              <a:gd name="connsiteY21" fmla="*/ 2288334 h 2640700"/>
              <a:gd name="connsiteX22" fmla="*/ 1063402 w 3806305"/>
              <a:gd name="connsiteY22" fmla="*/ 958189 h 2640700"/>
              <a:gd name="connsiteX23" fmla="*/ 2017411 w 3806305"/>
              <a:gd name="connsiteY23" fmla="*/ 1545228 h 2640700"/>
              <a:gd name="connsiteX24" fmla="*/ 2683543 w 3806305"/>
              <a:gd name="connsiteY24" fmla="*/ 2001522 h 2640700"/>
              <a:gd name="connsiteX25" fmla="*/ 402162 w 3806305"/>
              <a:gd name="connsiteY25" fmla="*/ 2090294 h 2640700"/>
              <a:gd name="connsiteX26" fmla="*/ 1557672 w 3806305"/>
              <a:gd name="connsiteY26" fmla="*/ 2403725 h 2640700"/>
              <a:gd name="connsiteX27" fmla="*/ 502738 w 3806305"/>
              <a:gd name="connsiteY27" fmla="*/ 2640567 h 2640700"/>
              <a:gd name="connsiteX28" fmla="*/ 0 w 3806305"/>
              <a:gd name="connsiteY28" fmla="*/ 1987681 h 2640700"/>
              <a:gd name="connsiteX0" fmla="*/ 2745383 w 3806305"/>
              <a:gd name="connsiteY0" fmla="*/ 0 h 2640700"/>
              <a:gd name="connsiteX1" fmla="*/ 2238856 w 3806305"/>
              <a:gd name="connsiteY1" fmla="*/ 157835 h 2640700"/>
              <a:gd name="connsiteX2" fmla="*/ 1511941 w 3806305"/>
              <a:gd name="connsiteY2" fmla="*/ 152569 h 2640700"/>
              <a:gd name="connsiteX3" fmla="*/ 1363101 w 3806305"/>
              <a:gd name="connsiteY3" fmla="*/ 26504 h 2640700"/>
              <a:gd name="connsiteX4" fmla="*/ 1066307 w 3806305"/>
              <a:gd name="connsiteY4" fmla="*/ 168268 h 2640700"/>
              <a:gd name="connsiteX5" fmla="*/ 1304937 w 3806305"/>
              <a:gd name="connsiteY5" fmla="*/ 319814 h 2640700"/>
              <a:gd name="connsiteX6" fmla="*/ 1201506 w 3806305"/>
              <a:gd name="connsiteY6" fmla="*/ 901141 h 2640700"/>
              <a:gd name="connsiteX7" fmla="*/ 1530648 w 3806305"/>
              <a:gd name="connsiteY7" fmla="*/ 1054414 h 2640700"/>
              <a:gd name="connsiteX8" fmla="*/ 2022051 w 3806305"/>
              <a:gd name="connsiteY8" fmla="*/ 1393819 h 2640700"/>
              <a:gd name="connsiteX9" fmla="*/ 2872449 w 3806305"/>
              <a:gd name="connsiteY9" fmla="*/ 1930983 h 2640700"/>
              <a:gd name="connsiteX10" fmla="*/ 3732183 w 3806305"/>
              <a:gd name="connsiteY10" fmla="*/ 2359967 h 2640700"/>
              <a:gd name="connsiteX11" fmla="*/ 3614929 w 3806305"/>
              <a:gd name="connsiteY11" fmla="*/ 2202595 h 2640700"/>
              <a:gd name="connsiteX12" fmla="*/ 2442340 w 3806305"/>
              <a:gd name="connsiteY12" fmla="*/ 1236539 h 2640700"/>
              <a:gd name="connsiteX13" fmla="*/ 2170047 w 3806305"/>
              <a:gd name="connsiteY13" fmla="*/ 1046420 h 2640700"/>
              <a:gd name="connsiteX14" fmla="*/ 2802050 w 3806305"/>
              <a:gd name="connsiteY14" fmla="*/ 868037 h 2640700"/>
              <a:gd name="connsiteX15" fmla="*/ 2760837 w 3806305"/>
              <a:gd name="connsiteY15" fmla="*/ 1414101 h 2640700"/>
              <a:gd name="connsiteX16" fmla="*/ 3090949 w 3806305"/>
              <a:gd name="connsiteY16" fmla="*/ 1208650 h 2640700"/>
              <a:gd name="connsiteX17" fmla="*/ 2874957 w 3806305"/>
              <a:gd name="connsiteY17" fmla="*/ 1552438 h 2640700"/>
              <a:gd name="connsiteX18" fmla="*/ 3104699 w 3806305"/>
              <a:gd name="connsiteY18" fmla="*/ 1513408 h 2640700"/>
              <a:gd name="connsiteX19" fmla="*/ 3302867 w 3806305"/>
              <a:gd name="connsiteY19" fmla="*/ 1432835 h 2640700"/>
              <a:gd name="connsiteX20" fmla="*/ 2740691 w 3806305"/>
              <a:gd name="connsiteY20" fmla="*/ 1964847 h 2640700"/>
              <a:gd name="connsiteX21" fmla="*/ 2457381 w 3806305"/>
              <a:gd name="connsiteY21" fmla="*/ 2288334 h 2640700"/>
              <a:gd name="connsiteX22" fmla="*/ 1063402 w 3806305"/>
              <a:gd name="connsiteY22" fmla="*/ 958189 h 2640700"/>
              <a:gd name="connsiteX23" fmla="*/ 2017411 w 3806305"/>
              <a:gd name="connsiteY23" fmla="*/ 1545228 h 2640700"/>
              <a:gd name="connsiteX24" fmla="*/ 741767 w 3806305"/>
              <a:gd name="connsiteY24" fmla="*/ 1779100 h 2640700"/>
              <a:gd name="connsiteX25" fmla="*/ 402162 w 3806305"/>
              <a:gd name="connsiteY25" fmla="*/ 2090294 h 2640700"/>
              <a:gd name="connsiteX26" fmla="*/ 1557672 w 3806305"/>
              <a:gd name="connsiteY26" fmla="*/ 2403725 h 2640700"/>
              <a:gd name="connsiteX27" fmla="*/ 502738 w 3806305"/>
              <a:gd name="connsiteY27" fmla="*/ 2640567 h 2640700"/>
              <a:gd name="connsiteX28" fmla="*/ 0 w 3806305"/>
              <a:gd name="connsiteY28" fmla="*/ 1987681 h 2640700"/>
              <a:gd name="connsiteX0" fmla="*/ 2745383 w 3806305"/>
              <a:gd name="connsiteY0" fmla="*/ 0 h 2640700"/>
              <a:gd name="connsiteX1" fmla="*/ 2238856 w 3806305"/>
              <a:gd name="connsiteY1" fmla="*/ 157835 h 2640700"/>
              <a:gd name="connsiteX2" fmla="*/ 1511941 w 3806305"/>
              <a:gd name="connsiteY2" fmla="*/ 152569 h 2640700"/>
              <a:gd name="connsiteX3" fmla="*/ 1363101 w 3806305"/>
              <a:gd name="connsiteY3" fmla="*/ 26504 h 2640700"/>
              <a:gd name="connsiteX4" fmla="*/ 1066307 w 3806305"/>
              <a:gd name="connsiteY4" fmla="*/ 168268 h 2640700"/>
              <a:gd name="connsiteX5" fmla="*/ 1304937 w 3806305"/>
              <a:gd name="connsiteY5" fmla="*/ 319814 h 2640700"/>
              <a:gd name="connsiteX6" fmla="*/ 1201506 w 3806305"/>
              <a:gd name="connsiteY6" fmla="*/ 901141 h 2640700"/>
              <a:gd name="connsiteX7" fmla="*/ 1530648 w 3806305"/>
              <a:gd name="connsiteY7" fmla="*/ 1054414 h 2640700"/>
              <a:gd name="connsiteX8" fmla="*/ 2022051 w 3806305"/>
              <a:gd name="connsiteY8" fmla="*/ 1393819 h 2640700"/>
              <a:gd name="connsiteX9" fmla="*/ 2872449 w 3806305"/>
              <a:gd name="connsiteY9" fmla="*/ 1930983 h 2640700"/>
              <a:gd name="connsiteX10" fmla="*/ 3732183 w 3806305"/>
              <a:gd name="connsiteY10" fmla="*/ 2359967 h 2640700"/>
              <a:gd name="connsiteX11" fmla="*/ 3614929 w 3806305"/>
              <a:gd name="connsiteY11" fmla="*/ 2202595 h 2640700"/>
              <a:gd name="connsiteX12" fmla="*/ 2442340 w 3806305"/>
              <a:gd name="connsiteY12" fmla="*/ 1236539 h 2640700"/>
              <a:gd name="connsiteX13" fmla="*/ 2170047 w 3806305"/>
              <a:gd name="connsiteY13" fmla="*/ 1046420 h 2640700"/>
              <a:gd name="connsiteX14" fmla="*/ 2802050 w 3806305"/>
              <a:gd name="connsiteY14" fmla="*/ 868037 h 2640700"/>
              <a:gd name="connsiteX15" fmla="*/ 2760837 w 3806305"/>
              <a:gd name="connsiteY15" fmla="*/ 1414101 h 2640700"/>
              <a:gd name="connsiteX16" fmla="*/ 3090949 w 3806305"/>
              <a:gd name="connsiteY16" fmla="*/ 1208650 h 2640700"/>
              <a:gd name="connsiteX17" fmla="*/ 2874957 w 3806305"/>
              <a:gd name="connsiteY17" fmla="*/ 1552438 h 2640700"/>
              <a:gd name="connsiteX18" fmla="*/ 3104699 w 3806305"/>
              <a:gd name="connsiteY18" fmla="*/ 1513408 h 2640700"/>
              <a:gd name="connsiteX19" fmla="*/ 3302867 w 3806305"/>
              <a:gd name="connsiteY19" fmla="*/ 1432835 h 2640700"/>
              <a:gd name="connsiteX20" fmla="*/ 2740691 w 3806305"/>
              <a:gd name="connsiteY20" fmla="*/ 1964847 h 2640700"/>
              <a:gd name="connsiteX21" fmla="*/ 2457381 w 3806305"/>
              <a:gd name="connsiteY21" fmla="*/ 2288334 h 2640700"/>
              <a:gd name="connsiteX22" fmla="*/ 1063402 w 3806305"/>
              <a:gd name="connsiteY22" fmla="*/ 958189 h 2640700"/>
              <a:gd name="connsiteX23" fmla="*/ 555784 w 3806305"/>
              <a:gd name="connsiteY23" fmla="*/ 1333398 h 2640700"/>
              <a:gd name="connsiteX24" fmla="*/ 741767 w 3806305"/>
              <a:gd name="connsiteY24" fmla="*/ 1779100 h 2640700"/>
              <a:gd name="connsiteX25" fmla="*/ 402162 w 3806305"/>
              <a:gd name="connsiteY25" fmla="*/ 2090294 h 2640700"/>
              <a:gd name="connsiteX26" fmla="*/ 1557672 w 3806305"/>
              <a:gd name="connsiteY26" fmla="*/ 2403725 h 2640700"/>
              <a:gd name="connsiteX27" fmla="*/ 502738 w 3806305"/>
              <a:gd name="connsiteY27" fmla="*/ 2640567 h 2640700"/>
              <a:gd name="connsiteX28" fmla="*/ 0 w 3806305"/>
              <a:gd name="connsiteY28" fmla="*/ 1987681 h 2640700"/>
              <a:gd name="connsiteX0" fmla="*/ 2745383 w 3637066"/>
              <a:gd name="connsiteY0" fmla="*/ 0 h 2640700"/>
              <a:gd name="connsiteX1" fmla="*/ 2238856 w 3637066"/>
              <a:gd name="connsiteY1" fmla="*/ 157835 h 2640700"/>
              <a:gd name="connsiteX2" fmla="*/ 1511941 w 3637066"/>
              <a:gd name="connsiteY2" fmla="*/ 152569 h 2640700"/>
              <a:gd name="connsiteX3" fmla="*/ 1363101 w 3637066"/>
              <a:gd name="connsiteY3" fmla="*/ 26504 h 2640700"/>
              <a:gd name="connsiteX4" fmla="*/ 1066307 w 3637066"/>
              <a:gd name="connsiteY4" fmla="*/ 168268 h 2640700"/>
              <a:gd name="connsiteX5" fmla="*/ 1304937 w 3637066"/>
              <a:gd name="connsiteY5" fmla="*/ 319814 h 2640700"/>
              <a:gd name="connsiteX6" fmla="*/ 1201506 w 3637066"/>
              <a:gd name="connsiteY6" fmla="*/ 901141 h 2640700"/>
              <a:gd name="connsiteX7" fmla="*/ 1530648 w 3637066"/>
              <a:gd name="connsiteY7" fmla="*/ 1054414 h 2640700"/>
              <a:gd name="connsiteX8" fmla="*/ 2022051 w 3637066"/>
              <a:gd name="connsiteY8" fmla="*/ 1393819 h 2640700"/>
              <a:gd name="connsiteX9" fmla="*/ 2872449 w 3637066"/>
              <a:gd name="connsiteY9" fmla="*/ 1930983 h 2640700"/>
              <a:gd name="connsiteX10" fmla="*/ 3184955 w 3637066"/>
              <a:gd name="connsiteY10" fmla="*/ 1957490 h 2640700"/>
              <a:gd name="connsiteX11" fmla="*/ 3614929 w 3637066"/>
              <a:gd name="connsiteY11" fmla="*/ 2202595 h 2640700"/>
              <a:gd name="connsiteX12" fmla="*/ 2442340 w 3637066"/>
              <a:gd name="connsiteY12" fmla="*/ 1236539 h 2640700"/>
              <a:gd name="connsiteX13" fmla="*/ 2170047 w 3637066"/>
              <a:gd name="connsiteY13" fmla="*/ 1046420 h 2640700"/>
              <a:gd name="connsiteX14" fmla="*/ 2802050 w 3637066"/>
              <a:gd name="connsiteY14" fmla="*/ 868037 h 2640700"/>
              <a:gd name="connsiteX15" fmla="*/ 2760837 w 3637066"/>
              <a:gd name="connsiteY15" fmla="*/ 1414101 h 2640700"/>
              <a:gd name="connsiteX16" fmla="*/ 3090949 w 3637066"/>
              <a:gd name="connsiteY16" fmla="*/ 1208650 h 2640700"/>
              <a:gd name="connsiteX17" fmla="*/ 2874957 w 3637066"/>
              <a:gd name="connsiteY17" fmla="*/ 1552438 h 2640700"/>
              <a:gd name="connsiteX18" fmla="*/ 3104699 w 3637066"/>
              <a:gd name="connsiteY18" fmla="*/ 1513408 h 2640700"/>
              <a:gd name="connsiteX19" fmla="*/ 3302867 w 3637066"/>
              <a:gd name="connsiteY19" fmla="*/ 1432835 h 2640700"/>
              <a:gd name="connsiteX20" fmla="*/ 2740691 w 3637066"/>
              <a:gd name="connsiteY20" fmla="*/ 1964847 h 2640700"/>
              <a:gd name="connsiteX21" fmla="*/ 2457381 w 3637066"/>
              <a:gd name="connsiteY21" fmla="*/ 2288334 h 2640700"/>
              <a:gd name="connsiteX22" fmla="*/ 1063402 w 3637066"/>
              <a:gd name="connsiteY22" fmla="*/ 958189 h 2640700"/>
              <a:gd name="connsiteX23" fmla="*/ 555784 w 3637066"/>
              <a:gd name="connsiteY23" fmla="*/ 1333398 h 2640700"/>
              <a:gd name="connsiteX24" fmla="*/ 741767 w 3637066"/>
              <a:gd name="connsiteY24" fmla="*/ 1779100 h 2640700"/>
              <a:gd name="connsiteX25" fmla="*/ 402162 w 3637066"/>
              <a:gd name="connsiteY25" fmla="*/ 2090294 h 2640700"/>
              <a:gd name="connsiteX26" fmla="*/ 1557672 w 3637066"/>
              <a:gd name="connsiteY26" fmla="*/ 2403725 h 2640700"/>
              <a:gd name="connsiteX27" fmla="*/ 502738 w 3637066"/>
              <a:gd name="connsiteY27" fmla="*/ 2640567 h 2640700"/>
              <a:gd name="connsiteX28" fmla="*/ 0 w 3637066"/>
              <a:gd name="connsiteY28" fmla="*/ 1987681 h 2640700"/>
              <a:gd name="connsiteX0" fmla="*/ 2745383 w 3552434"/>
              <a:gd name="connsiteY0" fmla="*/ 0 h 2640700"/>
              <a:gd name="connsiteX1" fmla="*/ 2238856 w 3552434"/>
              <a:gd name="connsiteY1" fmla="*/ 157835 h 2640700"/>
              <a:gd name="connsiteX2" fmla="*/ 1511941 w 3552434"/>
              <a:gd name="connsiteY2" fmla="*/ 152569 h 2640700"/>
              <a:gd name="connsiteX3" fmla="*/ 1363101 w 3552434"/>
              <a:gd name="connsiteY3" fmla="*/ 26504 h 2640700"/>
              <a:gd name="connsiteX4" fmla="*/ 1066307 w 3552434"/>
              <a:gd name="connsiteY4" fmla="*/ 168268 h 2640700"/>
              <a:gd name="connsiteX5" fmla="*/ 1304937 w 3552434"/>
              <a:gd name="connsiteY5" fmla="*/ 319814 h 2640700"/>
              <a:gd name="connsiteX6" fmla="*/ 1201506 w 3552434"/>
              <a:gd name="connsiteY6" fmla="*/ 901141 h 2640700"/>
              <a:gd name="connsiteX7" fmla="*/ 1530648 w 3552434"/>
              <a:gd name="connsiteY7" fmla="*/ 1054414 h 2640700"/>
              <a:gd name="connsiteX8" fmla="*/ 2022051 w 3552434"/>
              <a:gd name="connsiteY8" fmla="*/ 1393819 h 2640700"/>
              <a:gd name="connsiteX9" fmla="*/ 2872449 w 3552434"/>
              <a:gd name="connsiteY9" fmla="*/ 1930983 h 2640700"/>
              <a:gd name="connsiteX10" fmla="*/ 3184955 w 3552434"/>
              <a:gd name="connsiteY10" fmla="*/ 1957490 h 2640700"/>
              <a:gd name="connsiteX11" fmla="*/ 3526666 w 3552434"/>
              <a:gd name="connsiteY11" fmla="*/ 2336754 h 2640700"/>
              <a:gd name="connsiteX12" fmla="*/ 2442340 w 3552434"/>
              <a:gd name="connsiteY12" fmla="*/ 1236539 h 2640700"/>
              <a:gd name="connsiteX13" fmla="*/ 2170047 w 3552434"/>
              <a:gd name="connsiteY13" fmla="*/ 1046420 h 2640700"/>
              <a:gd name="connsiteX14" fmla="*/ 2802050 w 3552434"/>
              <a:gd name="connsiteY14" fmla="*/ 868037 h 2640700"/>
              <a:gd name="connsiteX15" fmla="*/ 2760837 w 3552434"/>
              <a:gd name="connsiteY15" fmla="*/ 1414101 h 2640700"/>
              <a:gd name="connsiteX16" fmla="*/ 3090949 w 3552434"/>
              <a:gd name="connsiteY16" fmla="*/ 1208650 h 2640700"/>
              <a:gd name="connsiteX17" fmla="*/ 2874957 w 3552434"/>
              <a:gd name="connsiteY17" fmla="*/ 1552438 h 2640700"/>
              <a:gd name="connsiteX18" fmla="*/ 3104699 w 3552434"/>
              <a:gd name="connsiteY18" fmla="*/ 1513408 h 2640700"/>
              <a:gd name="connsiteX19" fmla="*/ 3302867 w 3552434"/>
              <a:gd name="connsiteY19" fmla="*/ 1432835 h 2640700"/>
              <a:gd name="connsiteX20" fmla="*/ 2740691 w 3552434"/>
              <a:gd name="connsiteY20" fmla="*/ 1964847 h 2640700"/>
              <a:gd name="connsiteX21" fmla="*/ 2457381 w 3552434"/>
              <a:gd name="connsiteY21" fmla="*/ 2288334 h 2640700"/>
              <a:gd name="connsiteX22" fmla="*/ 1063402 w 3552434"/>
              <a:gd name="connsiteY22" fmla="*/ 958189 h 2640700"/>
              <a:gd name="connsiteX23" fmla="*/ 555784 w 3552434"/>
              <a:gd name="connsiteY23" fmla="*/ 1333398 h 2640700"/>
              <a:gd name="connsiteX24" fmla="*/ 741767 w 3552434"/>
              <a:gd name="connsiteY24" fmla="*/ 1779100 h 2640700"/>
              <a:gd name="connsiteX25" fmla="*/ 402162 w 3552434"/>
              <a:gd name="connsiteY25" fmla="*/ 2090294 h 2640700"/>
              <a:gd name="connsiteX26" fmla="*/ 1557672 w 3552434"/>
              <a:gd name="connsiteY26" fmla="*/ 2403725 h 2640700"/>
              <a:gd name="connsiteX27" fmla="*/ 502738 w 3552434"/>
              <a:gd name="connsiteY27" fmla="*/ 2640567 h 2640700"/>
              <a:gd name="connsiteX28" fmla="*/ 0 w 3552434"/>
              <a:gd name="connsiteY28" fmla="*/ 1987681 h 2640700"/>
              <a:gd name="connsiteX0" fmla="*/ 2745383 w 3794991"/>
              <a:gd name="connsiteY0" fmla="*/ 0 h 2640700"/>
              <a:gd name="connsiteX1" fmla="*/ 2238856 w 3794991"/>
              <a:gd name="connsiteY1" fmla="*/ 157835 h 2640700"/>
              <a:gd name="connsiteX2" fmla="*/ 1511941 w 3794991"/>
              <a:gd name="connsiteY2" fmla="*/ 152569 h 2640700"/>
              <a:gd name="connsiteX3" fmla="*/ 1363101 w 3794991"/>
              <a:gd name="connsiteY3" fmla="*/ 26504 h 2640700"/>
              <a:gd name="connsiteX4" fmla="*/ 1066307 w 3794991"/>
              <a:gd name="connsiteY4" fmla="*/ 168268 h 2640700"/>
              <a:gd name="connsiteX5" fmla="*/ 1304937 w 3794991"/>
              <a:gd name="connsiteY5" fmla="*/ 319814 h 2640700"/>
              <a:gd name="connsiteX6" fmla="*/ 1201506 w 3794991"/>
              <a:gd name="connsiteY6" fmla="*/ 901141 h 2640700"/>
              <a:gd name="connsiteX7" fmla="*/ 1530648 w 3794991"/>
              <a:gd name="connsiteY7" fmla="*/ 1054414 h 2640700"/>
              <a:gd name="connsiteX8" fmla="*/ 2022051 w 3794991"/>
              <a:gd name="connsiteY8" fmla="*/ 1393819 h 2640700"/>
              <a:gd name="connsiteX9" fmla="*/ 2872449 w 3794991"/>
              <a:gd name="connsiteY9" fmla="*/ 1930983 h 2640700"/>
              <a:gd name="connsiteX10" fmla="*/ 3184955 w 3794991"/>
              <a:gd name="connsiteY10" fmla="*/ 1957490 h 2640700"/>
              <a:gd name="connsiteX11" fmla="*/ 3526666 w 3794991"/>
              <a:gd name="connsiteY11" fmla="*/ 2336754 h 2640700"/>
              <a:gd name="connsiteX12" fmla="*/ 3716851 w 3794991"/>
              <a:gd name="connsiteY12" fmla="*/ 1854376 h 2640700"/>
              <a:gd name="connsiteX13" fmla="*/ 2170047 w 3794991"/>
              <a:gd name="connsiteY13" fmla="*/ 1046420 h 2640700"/>
              <a:gd name="connsiteX14" fmla="*/ 2802050 w 3794991"/>
              <a:gd name="connsiteY14" fmla="*/ 868037 h 2640700"/>
              <a:gd name="connsiteX15" fmla="*/ 2760837 w 3794991"/>
              <a:gd name="connsiteY15" fmla="*/ 1414101 h 2640700"/>
              <a:gd name="connsiteX16" fmla="*/ 3090949 w 3794991"/>
              <a:gd name="connsiteY16" fmla="*/ 1208650 h 2640700"/>
              <a:gd name="connsiteX17" fmla="*/ 2874957 w 3794991"/>
              <a:gd name="connsiteY17" fmla="*/ 1552438 h 2640700"/>
              <a:gd name="connsiteX18" fmla="*/ 3104699 w 3794991"/>
              <a:gd name="connsiteY18" fmla="*/ 1513408 h 2640700"/>
              <a:gd name="connsiteX19" fmla="*/ 3302867 w 3794991"/>
              <a:gd name="connsiteY19" fmla="*/ 1432835 h 2640700"/>
              <a:gd name="connsiteX20" fmla="*/ 2740691 w 3794991"/>
              <a:gd name="connsiteY20" fmla="*/ 1964847 h 2640700"/>
              <a:gd name="connsiteX21" fmla="*/ 2457381 w 3794991"/>
              <a:gd name="connsiteY21" fmla="*/ 2288334 h 2640700"/>
              <a:gd name="connsiteX22" fmla="*/ 1063402 w 3794991"/>
              <a:gd name="connsiteY22" fmla="*/ 958189 h 2640700"/>
              <a:gd name="connsiteX23" fmla="*/ 555784 w 3794991"/>
              <a:gd name="connsiteY23" fmla="*/ 1333398 h 2640700"/>
              <a:gd name="connsiteX24" fmla="*/ 741767 w 3794991"/>
              <a:gd name="connsiteY24" fmla="*/ 1779100 h 2640700"/>
              <a:gd name="connsiteX25" fmla="*/ 402162 w 3794991"/>
              <a:gd name="connsiteY25" fmla="*/ 2090294 h 2640700"/>
              <a:gd name="connsiteX26" fmla="*/ 1557672 w 3794991"/>
              <a:gd name="connsiteY26" fmla="*/ 2403725 h 2640700"/>
              <a:gd name="connsiteX27" fmla="*/ 502738 w 3794991"/>
              <a:gd name="connsiteY27" fmla="*/ 2640567 h 2640700"/>
              <a:gd name="connsiteX28" fmla="*/ 0 w 3794991"/>
              <a:gd name="connsiteY28" fmla="*/ 1987681 h 2640700"/>
              <a:gd name="connsiteX0" fmla="*/ 2745383 w 3724404"/>
              <a:gd name="connsiteY0" fmla="*/ 0 h 2640700"/>
              <a:gd name="connsiteX1" fmla="*/ 2238856 w 3724404"/>
              <a:gd name="connsiteY1" fmla="*/ 157835 h 2640700"/>
              <a:gd name="connsiteX2" fmla="*/ 1511941 w 3724404"/>
              <a:gd name="connsiteY2" fmla="*/ 152569 h 2640700"/>
              <a:gd name="connsiteX3" fmla="*/ 1363101 w 3724404"/>
              <a:gd name="connsiteY3" fmla="*/ 26504 h 2640700"/>
              <a:gd name="connsiteX4" fmla="*/ 1066307 w 3724404"/>
              <a:gd name="connsiteY4" fmla="*/ 168268 h 2640700"/>
              <a:gd name="connsiteX5" fmla="*/ 1304937 w 3724404"/>
              <a:gd name="connsiteY5" fmla="*/ 319814 h 2640700"/>
              <a:gd name="connsiteX6" fmla="*/ 1201506 w 3724404"/>
              <a:gd name="connsiteY6" fmla="*/ 901141 h 2640700"/>
              <a:gd name="connsiteX7" fmla="*/ 1530648 w 3724404"/>
              <a:gd name="connsiteY7" fmla="*/ 1054414 h 2640700"/>
              <a:gd name="connsiteX8" fmla="*/ 2022051 w 3724404"/>
              <a:gd name="connsiteY8" fmla="*/ 1393819 h 2640700"/>
              <a:gd name="connsiteX9" fmla="*/ 2872449 w 3724404"/>
              <a:gd name="connsiteY9" fmla="*/ 1930983 h 2640700"/>
              <a:gd name="connsiteX10" fmla="*/ 3184955 w 3724404"/>
              <a:gd name="connsiteY10" fmla="*/ 1957490 h 2640700"/>
              <a:gd name="connsiteX11" fmla="*/ 3526666 w 3724404"/>
              <a:gd name="connsiteY11" fmla="*/ 2336754 h 2640700"/>
              <a:gd name="connsiteX12" fmla="*/ 3716851 w 3724404"/>
              <a:gd name="connsiteY12" fmla="*/ 1854376 h 2640700"/>
              <a:gd name="connsiteX13" fmla="*/ 3274058 w 3724404"/>
              <a:gd name="connsiteY13" fmla="*/ 1587725 h 2640700"/>
              <a:gd name="connsiteX14" fmla="*/ 2170047 w 3724404"/>
              <a:gd name="connsiteY14" fmla="*/ 1046420 h 2640700"/>
              <a:gd name="connsiteX15" fmla="*/ 2802050 w 3724404"/>
              <a:gd name="connsiteY15" fmla="*/ 868037 h 2640700"/>
              <a:gd name="connsiteX16" fmla="*/ 2760837 w 3724404"/>
              <a:gd name="connsiteY16" fmla="*/ 1414101 h 2640700"/>
              <a:gd name="connsiteX17" fmla="*/ 3090949 w 3724404"/>
              <a:gd name="connsiteY17" fmla="*/ 1208650 h 2640700"/>
              <a:gd name="connsiteX18" fmla="*/ 2874957 w 3724404"/>
              <a:gd name="connsiteY18" fmla="*/ 1552438 h 2640700"/>
              <a:gd name="connsiteX19" fmla="*/ 3104699 w 3724404"/>
              <a:gd name="connsiteY19" fmla="*/ 1513408 h 2640700"/>
              <a:gd name="connsiteX20" fmla="*/ 3302867 w 3724404"/>
              <a:gd name="connsiteY20" fmla="*/ 1432835 h 2640700"/>
              <a:gd name="connsiteX21" fmla="*/ 2740691 w 3724404"/>
              <a:gd name="connsiteY21" fmla="*/ 1964847 h 2640700"/>
              <a:gd name="connsiteX22" fmla="*/ 2457381 w 3724404"/>
              <a:gd name="connsiteY22" fmla="*/ 2288334 h 2640700"/>
              <a:gd name="connsiteX23" fmla="*/ 1063402 w 3724404"/>
              <a:gd name="connsiteY23" fmla="*/ 958189 h 2640700"/>
              <a:gd name="connsiteX24" fmla="*/ 555784 w 3724404"/>
              <a:gd name="connsiteY24" fmla="*/ 1333398 h 2640700"/>
              <a:gd name="connsiteX25" fmla="*/ 741767 w 3724404"/>
              <a:gd name="connsiteY25" fmla="*/ 1779100 h 2640700"/>
              <a:gd name="connsiteX26" fmla="*/ 402162 w 3724404"/>
              <a:gd name="connsiteY26" fmla="*/ 2090294 h 2640700"/>
              <a:gd name="connsiteX27" fmla="*/ 1557672 w 3724404"/>
              <a:gd name="connsiteY27" fmla="*/ 2403725 h 2640700"/>
              <a:gd name="connsiteX28" fmla="*/ 502738 w 3724404"/>
              <a:gd name="connsiteY28" fmla="*/ 2640567 h 2640700"/>
              <a:gd name="connsiteX29" fmla="*/ 0 w 3724404"/>
              <a:gd name="connsiteY29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2170047 w 3724071"/>
              <a:gd name="connsiteY14" fmla="*/ 1046420 h 2640700"/>
              <a:gd name="connsiteX15" fmla="*/ 2802050 w 3724071"/>
              <a:gd name="connsiteY15" fmla="*/ 868037 h 2640700"/>
              <a:gd name="connsiteX16" fmla="*/ 2760837 w 3724071"/>
              <a:gd name="connsiteY16" fmla="*/ 1414101 h 2640700"/>
              <a:gd name="connsiteX17" fmla="*/ 3090949 w 3724071"/>
              <a:gd name="connsiteY17" fmla="*/ 1208650 h 2640700"/>
              <a:gd name="connsiteX18" fmla="*/ 2874957 w 3724071"/>
              <a:gd name="connsiteY18" fmla="*/ 1552438 h 2640700"/>
              <a:gd name="connsiteX19" fmla="*/ 3104699 w 3724071"/>
              <a:gd name="connsiteY19" fmla="*/ 1513408 h 2640700"/>
              <a:gd name="connsiteX20" fmla="*/ 3302867 w 3724071"/>
              <a:gd name="connsiteY20" fmla="*/ 1432835 h 2640700"/>
              <a:gd name="connsiteX21" fmla="*/ 2740691 w 3724071"/>
              <a:gd name="connsiteY21" fmla="*/ 1964847 h 2640700"/>
              <a:gd name="connsiteX22" fmla="*/ 2457381 w 3724071"/>
              <a:gd name="connsiteY22" fmla="*/ 2288334 h 2640700"/>
              <a:gd name="connsiteX23" fmla="*/ 1063402 w 3724071"/>
              <a:gd name="connsiteY23" fmla="*/ 958189 h 2640700"/>
              <a:gd name="connsiteX24" fmla="*/ 555784 w 3724071"/>
              <a:gd name="connsiteY24" fmla="*/ 1333398 h 2640700"/>
              <a:gd name="connsiteX25" fmla="*/ 741767 w 3724071"/>
              <a:gd name="connsiteY25" fmla="*/ 1779100 h 2640700"/>
              <a:gd name="connsiteX26" fmla="*/ 402162 w 3724071"/>
              <a:gd name="connsiteY26" fmla="*/ 2090294 h 2640700"/>
              <a:gd name="connsiteX27" fmla="*/ 1557672 w 3724071"/>
              <a:gd name="connsiteY27" fmla="*/ 2403725 h 2640700"/>
              <a:gd name="connsiteX28" fmla="*/ 502738 w 3724071"/>
              <a:gd name="connsiteY28" fmla="*/ 2640567 h 2640700"/>
              <a:gd name="connsiteX29" fmla="*/ 0 w 3724071"/>
              <a:gd name="connsiteY29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2170047 w 3724071"/>
              <a:gd name="connsiteY14" fmla="*/ 1046420 h 2640700"/>
              <a:gd name="connsiteX15" fmla="*/ 2802050 w 3724071"/>
              <a:gd name="connsiteY15" fmla="*/ 868037 h 2640700"/>
              <a:gd name="connsiteX16" fmla="*/ 2760837 w 3724071"/>
              <a:gd name="connsiteY16" fmla="*/ 1414101 h 2640700"/>
              <a:gd name="connsiteX17" fmla="*/ 3090949 w 3724071"/>
              <a:gd name="connsiteY17" fmla="*/ 1208650 h 2640700"/>
              <a:gd name="connsiteX18" fmla="*/ 2874957 w 3724071"/>
              <a:gd name="connsiteY18" fmla="*/ 1552438 h 2640700"/>
              <a:gd name="connsiteX19" fmla="*/ 3104699 w 3724071"/>
              <a:gd name="connsiteY19" fmla="*/ 1513408 h 2640700"/>
              <a:gd name="connsiteX20" fmla="*/ 3302867 w 3724071"/>
              <a:gd name="connsiteY20" fmla="*/ 1432835 h 2640700"/>
              <a:gd name="connsiteX21" fmla="*/ 2740691 w 3724071"/>
              <a:gd name="connsiteY21" fmla="*/ 1964847 h 2640700"/>
              <a:gd name="connsiteX22" fmla="*/ 2457381 w 3724071"/>
              <a:gd name="connsiteY22" fmla="*/ 2288334 h 2640700"/>
              <a:gd name="connsiteX23" fmla="*/ 1063402 w 3724071"/>
              <a:gd name="connsiteY23" fmla="*/ 958189 h 2640700"/>
              <a:gd name="connsiteX24" fmla="*/ 555784 w 3724071"/>
              <a:gd name="connsiteY24" fmla="*/ 1333398 h 2640700"/>
              <a:gd name="connsiteX25" fmla="*/ 741767 w 3724071"/>
              <a:gd name="connsiteY25" fmla="*/ 1779100 h 2640700"/>
              <a:gd name="connsiteX26" fmla="*/ 402162 w 3724071"/>
              <a:gd name="connsiteY26" fmla="*/ 2090294 h 2640700"/>
              <a:gd name="connsiteX27" fmla="*/ 1557672 w 3724071"/>
              <a:gd name="connsiteY27" fmla="*/ 2403725 h 2640700"/>
              <a:gd name="connsiteX28" fmla="*/ 502738 w 3724071"/>
              <a:gd name="connsiteY28" fmla="*/ 2640567 h 2640700"/>
              <a:gd name="connsiteX29" fmla="*/ 0 w 3724071"/>
              <a:gd name="connsiteY29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3104699 w 3724071"/>
              <a:gd name="connsiteY20" fmla="*/ 1513408 h 2640700"/>
              <a:gd name="connsiteX21" fmla="*/ 3302867 w 3724071"/>
              <a:gd name="connsiteY21" fmla="*/ 1432835 h 2640700"/>
              <a:gd name="connsiteX22" fmla="*/ 2740691 w 3724071"/>
              <a:gd name="connsiteY22" fmla="*/ 1964847 h 2640700"/>
              <a:gd name="connsiteX23" fmla="*/ 2457381 w 3724071"/>
              <a:gd name="connsiteY23" fmla="*/ 2288334 h 2640700"/>
              <a:gd name="connsiteX24" fmla="*/ 1063402 w 3724071"/>
              <a:gd name="connsiteY24" fmla="*/ 958189 h 2640700"/>
              <a:gd name="connsiteX25" fmla="*/ 555784 w 3724071"/>
              <a:gd name="connsiteY25" fmla="*/ 1333398 h 2640700"/>
              <a:gd name="connsiteX26" fmla="*/ 741767 w 3724071"/>
              <a:gd name="connsiteY26" fmla="*/ 1779100 h 2640700"/>
              <a:gd name="connsiteX27" fmla="*/ 402162 w 3724071"/>
              <a:gd name="connsiteY27" fmla="*/ 2090294 h 2640700"/>
              <a:gd name="connsiteX28" fmla="*/ 1557672 w 3724071"/>
              <a:gd name="connsiteY28" fmla="*/ 2403725 h 2640700"/>
              <a:gd name="connsiteX29" fmla="*/ 502738 w 3724071"/>
              <a:gd name="connsiteY29" fmla="*/ 2640567 h 2640700"/>
              <a:gd name="connsiteX30" fmla="*/ 0 w 3724071"/>
              <a:gd name="connsiteY30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3104699 w 3724071"/>
              <a:gd name="connsiteY20" fmla="*/ 1513408 h 2640700"/>
              <a:gd name="connsiteX21" fmla="*/ 3302867 w 3724071"/>
              <a:gd name="connsiteY21" fmla="*/ 1432835 h 2640700"/>
              <a:gd name="connsiteX22" fmla="*/ 3185796 w 3724071"/>
              <a:gd name="connsiteY22" fmla="*/ 1548889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3104699 w 3724071"/>
              <a:gd name="connsiteY20" fmla="*/ 1513408 h 2640700"/>
              <a:gd name="connsiteX21" fmla="*/ 3302867 w 3724071"/>
              <a:gd name="connsiteY21" fmla="*/ 1432835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3104699 w 3724071"/>
              <a:gd name="connsiteY20" fmla="*/ 1513408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2582185 w 3724071"/>
              <a:gd name="connsiteY20" fmla="*/ 1453389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2582185 w 3724071"/>
              <a:gd name="connsiteY20" fmla="*/ 1453389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2582185 w 3724071"/>
              <a:gd name="connsiteY20" fmla="*/ 1453389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2170047 w 3724071"/>
              <a:gd name="connsiteY15" fmla="*/ 1046420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2582185 w 3724071"/>
              <a:gd name="connsiteY20" fmla="*/ 1453389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052673 w 3724071"/>
              <a:gd name="connsiteY15" fmla="*/ 365033 h 2640700"/>
              <a:gd name="connsiteX16" fmla="*/ 2802050 w 3724071"/>
              <a:gd name="connsiteY16" fmla="*/ 868037 h 2640700"/>
              <a:gd name="connsiteX17" fmla="*/ 2760837 w 3724071"/>
              <a:gd name="connsiteY17" fmla="*/ 1414101 h 2640700"/>
              <a:gd name="connsiteX18" fmla="*/ 3090949 w 3724071"/>
              <a:gd name="connsiteY18" fmla="*/ 1208650 h 2640700"/>
              <a:gd name="connsiteX19" fmla="*/ 2874957 w 3724071"/>
              <a:gd name="connsiteY19" fmla="*/ 1552438 h 2640700"/>
              <a:gd name="connsiteX20" fmla="*/ 2582185 w 3724071"/>
              <a:gd name="connsiteY20" fmla="*/ 1453389 h 2640700"/>
              <a:gd name="connsiteX21" fmla="*/ 2674437 w 3724071"/>
              <a:gd name="connsiteY21" fmla="*/ 1672909 h 2640700"/>
              <a:gd name="connsiteX22" fmla="*/ 3065759 w 3724071"/>
              <a:gd name="connsiteY22" fmla="*/ 1753658 h 2640700"/>
              <a:gd name="connsiteX23" fmla="*/ 2740691 w 3724071"/>
              <a:gd name="connsiteY23" fmla="*/ 1964847 h 2640700"/>
              <a:gd name="connsiteX24" fmla="*/ 2457381 w 3724071"/>
              <a:gd name="connsiteY24" fmla="*/ 2288334 h 2640700"/>
              <a:gd name="connsiteX25" fmla="*/ 1063402 w 3724071"/>
              <a:gd name="connsiteY25" fmla="*/ 958189 h 2640700"/>
              <a:gd name="connsiteX26" fmla="*/ 555784 w 3724071"/>
              <a:gd name="connsiteY26" fmla="*/ 1333398 h 2640700"/>
              <a:gd name="connsiteX27" fmla="*/ 741767 w 3724071"/>
              <a:gd name="connsiteY27" fmla="*/ 1779100 h 2640700"/>
              <a:gd name="connsiteX28" fmla="*/ 402162 w 3724071"/>
              <a:gd name="connsiteY28" fmla="*/ 2090294 h 2640700"/>
              <a:gd name="connsiteX29" fmla="*/ 1557672 w 3724071"/>
              <a:gd name="connsiteY29" fmla="*/ 2403725 h 2640700"/>
              <a:gd name="connsiteX30" fmla="*/ 502738 w 3724071"/>
              <a:gd name="connsiteY30" fmla="*/ 2640567 h 2640700"/>
              <a:gd name="connsiteX31" fmla="*/ 0 w 3724071"/>
              <a:gd name="connsiteY31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1082 w 3724071"/>
              <a:gd name="connsiteY15" fmla="*/ 938112 h 2640700"/>
              <a:gd name="connsiteX16" fmla="*/ 3052673 w 3724071"/>
              <a:gd name="connsiteY16" fmla="*/ 365033 h 2640700"/>
              <a:gd name="connsiteX17" fmla="*/ 2802050 w 3724071"/>
              <a:gd name="connsiteY17" fmla="*/ 868037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1082 w 3724071"/>
              <a:gd name="connsiteY15" fmla="*/ 938112 h 2640700"/>
              <a:gd name="connsiteX16" fmla="*/ 2911453 w 3724071"/>
              <a:gd name="connsiteY16" fmla="*/ 912261 h 2640700"/>
              <a:gd name="connsiteX17" fmla="*/ 2802050 w 3724071"/>
              <a:gd name="connsiteY17" fmla="*/ 868037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1082 w 3724071"/>
              <a:gd name="connsiteY15" fmla="*/ 938112 h 2640700"/>
              <a:gd name="connsiteX16" fmla="*/ 2911453 w 3724071"/>
              <a:gd name="connsiteY16" fmla="*/ 91226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1082 w 3724071"/>
              <a:gd name="connsiteY15" fmla="*/ 938112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1082 w 3724071"/>
              <a:gd name="connsiteY15" fmla="*/ 938112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4613 w 3724071"/>
              <a:gd name="connsiteY15" fmla="*/ 899277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164613 w 3724071"/>
              <a:gd name="connsiteY15" fmla="*/ 899277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5298 w 3724071"/>
              <a:gd name="connsiteY15" fmla="*/ 895746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272474 w 3724071"/>
              <a:gd name="connsiteY17" fmla="*/ 956299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2760837 w 3724071"/>
              <a:gd name="connsiteY18" fmla="*/ 1414101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090949 w 3724071"/>
              <a:gd name="connsiteY19" fmla="*/ 1208650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2874957 w 3724071"/>
              <a:gd name="connsiteY20" fmla="*/ 1552438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3704625 w 3724071"/>
              <a:gd name="connsiteY20" fmla="*/ 1319425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3704625 w 3724071"/>
              <a:gd name="connsiteY20" fmla="*/ 1319425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3701095 w 3724071"/>
              <a:gd name="connsiteY20" fmla="*/ 1326486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3701095 w 3724071"/>
              <a:gd name="connsiteY20" fmla="*/ 1326486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24071"/>
              <a:gd name="connsiteY0" fmla="*/ 0 h 2640700"/>
              <a:gd name="connsiteX1" fmla="*/ 2238856 w 3724071"/>
              <a:gd name="connsiteY1" fmla="*/ 157835 h 2640700"/>
              <a:gd name="connsiteX2" fmla="*/ 1511941 w 3724071"/>
              <a:gd name="connsiteY2" fmla="*/ 152569 h 2640700"/>
              <a:gd name="connsiteX3" fmla="*/ 1363101 w 3724071"/>
              <a:gd name="connsiteY3" fmla="*/ 26504 h 2640700"/>
              <a:gd name="connsiteX4" fmla="*/ 1066307 w 3724071"/>
              <a:gd name="connsiteY4" fmla="*/ 168268 h 2640700"/>
              <a:gd name="connsiteX5" fmla="*/ 1304937 w 3724071"/>
              <a:gd name="connsiteY5" fmla="*/ 319814 h 2640700"/>
              <a:gd name="connsiteX6" fmla="*/ 1201506 w 3724071"/>
              <a:gd name="connsiteY6" fmla="*/ 901141 h 2640700"/>
              <a:gd name="connsiteX7" fmla="*/ 1530648 w 3724071"/>
              <a:gd name="connsiteY7" fmla="*/ 1054414 h 2640700"/>
              <a:gd name="connsiteX8" fmla="*/ 2022051 w 3724071"/>
              <a:gd name="connsiteY8" fmla="*/ 1393819 h 2640700"/>
              <a:gd name="connsiteX9" fmla="*/ 2872449 w 3724071"/>
              <a:gd name="connsiteY9" fmla="*/ 1930983 h 2640700"/>
              <a:gd name="connsiteX10" fmla="*/ 3184955 w 3724071"/>
              <a:gd name="connsiteY10" fmla="*/ 1957490 h 2640700"/>
              <a:gd name="connsiteX11" fmla="*/ 3526666 w 3724071"/>
              <a:gd name="connsiteY11" fmla="*/ 2336754 h 2640700"/>
              <a:gd name="connsiteX12" fmla="*/ 3716851 w 3724071"/>
              <a:gd name="connsiteY12" fmla="*/ 1854376 h 2640700"/>
              <a:gd name="connsiteX13" fmla="*/ 3281119 w 3724071"/>
              <a:gd name="connsiteY13" fmla="*/ 1803086 h 2640700"/>
              <a:gd name="connsiteX14" fmla="*/ 3242284 w 3724071"/>
              <a:gd name="connsiteY14" fmla="*/ 1188778 h 2640700"/>
              <a:gd name="connsiteX15" fmla="*/ 3478829 w 3724071"/>
              <a:gd name="connsiteY15" fmla="*/ 913399 h 2640700"/>
              <a:gd name="connsiteX16" fmla="*/ 2551342 w 3724071"/>
              <a:gd name="connsiteY16" fmla="*/ 908731 h 2640700"/>
              <a:gd name="connsiteX17" fmla="*/ 2516079 w 3724071"/>
              <a:gd name="connsiteY17" fmla="*/ 945708 h 2640700"/>
              <a:gd name="connsiteX18" fmla="*/ 3173905 w 3724071"/>
              <a:gd name="connsiteY18" fmla="*/ 941014 h 2640700"/>
              <a:gd name="connsiteX19" fmla="*/ 3172150 w 3724071"/>
              <a:gd name="connsiteY19" fmla="*/ 1318096 h 2640700"/>
              <a:gd name="connsiteX20" fmla="*/ 3701095 w 3724071"/>
              <a:gd name="connsiteY20" fmla="*/ 1326486 h 2640700"/>
              <a:gd name="connsiteX21" fmla="*/ 2582185 w 3724071"/>
              <a:gd name="connsiteY21" fmla="*/ 1453389 h 2640700"/>
              <a:gd name="connsiteX22" fmla="*/ 2674437 w 3724071"/>
              <a:gd name="connsiteY22" fmla="*/ 1672909 h 2640700"/>
              <a:gd name="connsiteX23" fmla="*/ 3065759 w 3724071"/>
              <a:gd name="connsiteY23" fmla="*/ 1753658 h 2640700"/>
              <a:gd name="connsiteX24" fmla="*/ 2740691 w 3724071"/>
              <a:gd name="connsiteY24" fmla="*/ 1964847 h 2640700"/>
              <a:gd name="connsiteX25" fmla="*/ 2457381 w 3724071"/>
              <a:gd name="connsiteY25" fmla="*/ 2288334 h 2640700"/>
              <a:gd name="connsiteX26" fmla="*/ 1063402 w 3724071"/>
              <a:gd name="connsiteY26" fmla="*/ 958189 h 2640700"/>
              <a:gd name="connsiteX27" fmla="*/ 555784 w 3724071"/>
              <a:gd name="connsiteY27" fmla="*/ 1333398 h 2640700"/>
              <a:gd name="connsiteX28" fmla="*/ 741767 w 3724071"/>
              <a:gd name="connsiteY28" fmla="*/ 1779100 h 2640700"/>
              <a:gd name="connsiteX29" fmla="*/ 402162 w 3724071"/>
              <a:gd name="connsiteY29" fmla="*/ 2090294 h 2640700"/>
              <a:gd name="connsiteX30" fmla="*/ 1557672 w 3724071"/>
              <a:gd name="connsiteY30" fmla="*/ 2403725 h 2640700"/>
              <a:gd name="connsiteX31" fmla="*/ 502738 w 3724071"/>
              <a:gd name="connsiteY31" fmla="*/ 2640567 h 2640700"/>
              <a:gd name="connsiteX32" fmla="*/ 0 w 3724071"/>
              <a:gd name="connsiteY32" fmla="*/ 1987681 h 2640700"/>
              <a:gd name="connsiteX0" fmla="*/ 2745383 w 3781023"/>
              <a:gd name="connsiteY0" fmla="*/ 0 h 2640700"/>
              <a:gd name="connsiteX1" fmla="*/ 2238856 w 3781023"/>
              <a:gd name="connsiteY1" fmla="*/ 157835 h 2640700"/>
              <a:gd name="connsiteX2" fmla="*/ 1511941 w 3781023"/>
              <a:gd name="connsiteY2" fmla="*/ 152569 h 2640700"/>
              <a:gd name="connsiteX3" fmla="*/ 1363101 w 3781023"/>
              <a:gd name="connsiteY3" fmla="*/ 26504 h 2640700"/>
              <a:gd name="connsiteX4" fmla="*/ 1066307 w 3781023"/>
              <a:gd name="connsiteY4" fmla="*/ 168268 h 2640700"/>
              <a:gd name="connsiteX5" fmla="*/ 1304937 w 3781023"/>
              <a:gd name="connsiteY5" fmla="*/ 319814 h 2640700"/>
              <a:gd name="connsiteX6" fmla="*/ 1201506 w 3781023"/>
              <a:gd name="connsiteY6" fmla="*/ 901141 h 2640700"/>
              <a:gd name="connsiteX7" fmla="*/ 1530648 w 3781023"/>
              <a:gd name="connsiteY7" fmla="*/ 1054414 h 2640700"/>
              <a:gd name="connsiteX8" fmla="*/ 2022051 w 3781023"/>
              <a:gd name="connsiteY8" fmla="*/ 1393819 h 2640700"/>
              <a:gd name="connsiteX9" fmla="*/ 2872449 w 3781023"/>
              <a:gd name="connsiteY9" fmla="*/ 1930983 h 2640700"/>
              <a:gd name="connsiteX10" fmla="*/ 3184955 w 3781023"/>
              <a:gd name="connsiteY10" fmla="*/ 1957490 h 2640700"/>
              <a:gd name="connsiteX11" fmla="*/ 3526666 w 3781023"/>
              <a:gd name="connsiteY11" fmla="*/ 2336754 h 2640700"/>
              <a:gd name="connsiteX12" fmla="*/ 3716851 w 3781023"/>
              <a:gd name="connsiteY12" fmla="*/ 1854376 h 2640700"/>
              <a:gd name="connsiteX13" fmla="*/ 3281119 w 3781023"/>
              <a:gd name="connsiteY13" fmla="*/ 1803086 h 2640700"/>
              <a:gd name="connsiteX14" fmla="*/ 3242284 w 3781023"/>
              <a:gd name="connsiteY14" fmla="*/ 1188778 h 2640700"/>
              <a:gd name="connsiteX15" fmla="*/ 3478829 w 3781023"/>
              <a:gd name="connsiteY15" fmla="*/ 913399 h 2640700"/>
              <a:gd name="connsiteX16" fmla="*/ 2551342 w 3781023"/>
              <a:gd name="connsiteY16" fmla="*/ 908731 h 2640700"/>
              <a:gd name="connsiteX17" fmla="*/ 2516079 w 3781023"/>
              <a:gd name="connsiteY17" fmla="*/ 945708 h 2640700"/>
              <a:gd name="connsiteX18" fmla="*/ 3173905 w 3781023"/>
              <a:gd name="connsiteY18" fmla="*/ 941014 h 2640700"/>
              <a:gd name="connsiteX19" fmla="*/ 3172150 w 3781023"/>
              <a:gd name="connsiteY19" fmla="*/ 1318096 h 2640700"/>
              <a:gd name="connsiteX20" fmla="*/ 3701095 w 3781023"/>
              <a:gd name="connsiteY20" fmla="*/ 1326486 h 2640700"/>
              <a:gd name="connsiteX21" fmla="*/ 2582185 w 3781023"/>
              <a:gd name="connsiteY21" fmla="*/ 1453389 h 2640700"/>
              <a:gd name="connsiteX22" fmla="*/ 2674437 w 3781023"/>
              <a:gd name="connsiteY22" fmla="*/ 1672909 h 2640700"/>
              <a:gd name="connsiteX23" fmla="*/ 3065759 w 3781023"/>
              <a:gd name="connsiteY23" fmla="*/ 1753658 h 2640700"/>
              <a:gd name="connsiteX24" fmla="*/ 2740691 w 3781023"/>
              <a:gd name="connsiteY24" fmla="*/ 1964847 h 2640700"/>
              <a:gd name="connsiteX25" fmla="*/ 2457381 w 3781023"/>
              <a:gd name="connsiteY25" fmla="*/ 2288334 h 2640700"/>
              <a:gd name="connsiteX26" fmla="*/ 1063402 w 3781023"/>
              <a:gd name="connsiteY26" fmla="*/ 958189 h 2640700"/>
              <a:gd name="connsiteX27" fmla="*/ 555784 w 3781023"/>
              <a:gd name="connsiteY27" fmla="*/ 1333398 h 2640700"/>
              <a:gd name="connsiteX28" fmla="*/ 741767 w 3781023"/>
              <a:gd name="connsiteY28" fmla="*/ 1779100 h 2640700"/>
              <a:gd name="connsiteX29" fmla="*/ 402162 w 3781023"/>
              <a:gd name="connsiteY29" fmla="*/ 2090294 h 2640700"/>
              <a:gd name="connsiteX30" fmla="*/ 1557672 w 3781023"/>
              <a:gd name="connsiteY30" fmla="*/ 2403725 h 2640700"/>
              <a:gd name="connsiteX31" fmla="*/ 502738 w 3781023"/>
              <a:gd name="connsiteY31" fmla="*/ 2640567 h 2640700"/>
              <a:gd name="connsiteX32" fmla="*/ 0 w 3781023"/>
              <a:gd name="connsiteY32" fmla="*/ 1987681 h 2640700"/>
              <a:gd name="connsiteX0" fmla="*/ 2745383 w 3781023"/>
              <a:gd name="connsiteY0" fmla="*/ 0 h 2640700"/>
              <a:gd name="connsiteX1" fmla="*/ 2238856 w 3781023"/>
              <a:gd name="connsiteY1" fmla="*/ 157835 h 2640700"/>
              <a:gd name="connsiteX2" fmla="*/ 1511941 w 3781023"/>
              <a:gd name="connsiteY2" fmla="*/ 152569 h 2640700"/>
              <a:gd name="connsiteX3" fmla="*/ 1363101 w 3781023"/>
              <a:gd name="connsiteY3" fmla="*/ 26504 h 2640700"/>
              <a:gd name="connsiteX4" fmla="*/ 1066307 w 3781023"/>
              <a:gd name="connsiteY4" fmla="*/ 168268 h 2640700"/>
              <a:gd name="connsiteX5" fmla="*/ 1304937 w 3781023"/>
              <a:gd name="connsiteY5" fmla="*/ 319814 h 2640700"/>
              <a:gd name="connsiteX6" fmla="*/ 1201506 w 3781023"/>
              <a:gd name="connsiteY6" fmla="*/ 901141 h 2640700"/>
              <a:gd name="connsiteX7" fmla="*/ 1530648 w 3781023"/>
              <a:gd name="connsiteY7" fmla="*/ 1054414 h 2640700"/>
              <a:gd name="connsiteX8" fmla="*/ 2022051 w 3781023"/>
              <a:gd name="connsiteY8" fmla="*/ 1393819 h 2640700"/>
              <a:gd name="connsiteX9" fmla="*/ 2872449 w 3781023"/>
              <a:gd name="connsiteY9" fmla="*/ 1930983 h 2640700"/>
              <a:gd name="connsiteX10" fmla="*/ 3184955 w 3781023"/>
              <a:gd name="connsiteY10" fmla="*/ 1957490 h 2640700"/>
              <a:gd name="connsiteX11" fmla="*/ 3526666 w 3781023"/>
              <a:gd name="connsiteY11" fmla="*/ 2336754 h 2640700"/>
              <a:gd name="connsiteX12" fmla="*/ 3716851 w 3781023"/>
              <a:gd name="connsiteY12" fmla="*/ 1854376 h 2640700"/>
              <a:gd name="connsiteX13" fmla="*/ 3281119 w 3781023"/>
              <a:gd name="connsiteY13" fmla="*/ 1803086 h 2640700"/>
              <a:gd name="connsiteX14" fmla="*/ 3242284 w 3781023"/>
              <a:gd name="connsiteY14" fmla="*/ 1188778 h 2640700"/>
              <a:gd name="connsiteX15" fmla="*/ 3478829 w 3781023"/>
              <a:gd name="connsiteY15" fmla="*/ 913399 h 2640700"/>
              <a:gd name="connsiteX16" fmla="*/ 2551342 w 3781023"/>
              <a:gd name="connsiteY16" fmla="*/ 908731 h 2640700"/>
              <a:gd name="connsiteX17" fmla="*/ 2516079 w 3781023"/>
              <a:gd name="connsiteY17" fmla="*/ 945708 h 2640700"/>
              <a:gd name="connsiteX18" fmla="*/ 3173905 w 3781023"/>
              <a:gd name="connsiteY18" fmla="*/ 941014 h 2640700"/>
              <a:gd name="connsiteX19" fmla="*/ 3172150 w 3781023"/>
              <a:gd name="connsiteY19" fmla="*/ 1318096 h 2640700"/>
              <a:gd name="connsiteX20" fmla="*/ 3701095 w 3781023"/>
              <a:gd name="connsiteY20" fmla="*/ 1326486 h 2640700"/>
              <a:gd name="connsiteX21" fmla="*/ 2582185 w 3781023"/>
              <a:gd name="connsiteY21" fmla="*/ 1453389 h 2640700"/>
              <a:gd name="connsiteX22" fmla="*/ 2674437 w 3781023"/>
              <a:gd name="connsiteY22" fmla="*/ 1672909 h 2640700"/>
              <a:gd name="connsiteX23" fmla="*/ 3065759 w 3781023"/>
              <a:gd name="connsiteY23" fmla="*/ 1753658 h 2640700"/>
              <a:gd name="connsiteX24" fmla="*/ 2740691 w 3781023"/>
              <a:gd name="connsiteY24" fmla="*/ 1964847 h 2640700"/>
              <a:gd name="connsiteX25" fmla="*/ 2457381 w 3781023"/>
              <a:gd name="connsiteY25" fmla="*/ 2288334 h 2640700"/>
              <a:gd name="connsiteX26" fmla="*/ 1063402 w 3781023"/>
              <a:gd name="connsiteY26" fmla="*/ 958189 h 2640700"/>
              <a:gd name="connsiteX27" fmla="*/ 555784 w 3781023"/>
              <a:gd name="connsiteY27" fmla="*/ 1333398 h 2640700"/>
              <a:gd name="connsiteX28" fmla="*/ 741767 w 3781023"/>
              <a:gd name="connsiteY28" fmla="*/ 1779100 h 2640700"/>
              <a:gd name="connsiteX29" fmla="*/ 402162 w 3781023"/>
              <a:gd name="connsiteY29" fmla="*/ 2090294 h 2640700"/>
              <a:gd name="connsiteX30" fmla="*/ 1557672 w 3781023"/>
              <a:gd name="connsiteY30" fmla="*/ 2403725 h 2640700"/>
              <a:gd name="connsiteX31" fmla="*/ 502738 w 3781023"/>
              <a:gd name="connsiteY31" fmla="*/ 2640567 h 2640700"/>
              <a:gd name="connsiteX32" fmla="*/ 0 w 3781023"/>
              <a:gd name="connsiteY32" fmla="*/ 1987681 h 2640700"/>
              <a:gd name="connsiteX0" fmla="*/ 2745383 w 3781023"/>
              <a:gd name="connsiteY0" fmla="*/ 0 h 2640700"/>
              <a:gd name="connsiteX1" fmla="*/ 2238856 w 3781023"/>
              <a:gd name="connsiteY1" fmla="*/ 157835 h 2640700"/>
              <a:gd name="connsiteX2" fmla="*/ 1511941 w 3781023"/>
              <a:gd name="connsiteY2" fmla="*/ 152569 h 2640700"/>
              <a:gd name="connsiteX3" fmla="*/ 1363101 w 3781023"/>
              <a:gd name="connsiteY3" fmla="*/ 26504 h 2640700"/>
              <a:gd name="connsiteX4" fmla="*/ 1066307 w 3781023"/>
              <a:gd name="connsiteY4" fmla="*/ 168268 h 2640700"/>
              <a:gd name="connsiteX5" fmla="*/ 1304937 w 3781023"/>
              <a:gd name="connsiteY5" fmla="*/ 319814 h 2640700"/>
              <a:gd name="connsiteX6" fmla="*/ 1201506 w 3781023"/>
              <a:gd name="connsiteY6" fmla="*/ 901141 h 2640700"/>
              <a:gd name="connsiteX7" fmla="*/ 1530648 w 3781023"/>
              <a:gd name="connsiteY7" fmla="*/ 1054414 h 2640700"/>
              <a:gd name="connsiteX8" fmla="*/ 2022051 w 3781023"/>
              <a:gd name="connsiteY8" fmla="*/ 1393819 h 2640700"/>
              <a:gd name="connsiteX9" fmla="*/ 2872449 w 3781023"/>
              <a:gd name="connsiteY9" fmla="*/ 1930983 h 2640700"/>
              <a:gd name="connsiteX10" fmla="*/ 3184955 w 3781023"/>
              <a:gd name="connsiteY10" fmla="*/ 1957490 h 2640700"/>
              <a:gd name="connsiteX11" fmla="*/ 3526666 w 3781023"/>
              <a:gd name="connsiteY11" fmla="*/ 2336754 h 2640700"/>
              <a:gd name="connsiteX12" fmla="*/ 3716851 w 3781023"/>
              <a:gd name="connsiteY12" fmla="*/ 1854376 h 2640700"/>
              <a:gd name="connsiteX13" fmla="*/ 3281119 w 3781023"/>
              <a:gd name="connsiteY13" fmla="*/ 1803086 h 2640700"/>
              <a:gd name="connsiteX14" fmla="*/ 3242284 w 3781023"/>
              <a:gd name="connsiteY14" fmla="*/ 1188778 h 2640700"/>
              <a:gd name="connsiteX15" fmla="*/ 3478829 w 3781023"/>
              <a:gd name="connsiteY15" fmla="*/ 913399 h 2640700"/>
              <a:gd name="connsiteX16" fmla="*/ 2551342 w 3781023"/>
              <a:gd name="connsiteY16" fmla="*/ 908731 h 2640700"/>
              <a:gd name="connsiteX17" fmla="*/ 2516079 w 3781023"/>
              <a:gd name="connsiteY17" fmla="*/ 945708 h 2640700"/>
              <a:gd name="connsiteX18" fmla="*/ 3173905 w 3781023"/>
              <a:gd name="connsiteY18" fmla="*/ 941014 h 2640700"/>
              <a:gd name="connsiteX19" fmla="*/ 3172150 w 3781023"/>
              <a:gd name="connsiteY19" fmla="*/ 1318096 h 2640700"/>
              <a:gd name="connsiteX20" fmla="*/ 3701095 w 3781023"/>
              <a:gd name="connsiteY20" fmla="*/ 1326486 h 2640700"/>
              <a:gd name="connsiteX21" fmla="*/ 2582185 w 3781023"/>
              <a:gd name="connsiteY21" fmla="*/ 1453389 h 2640700"/>
              <a:gd name="connsiteX22" fmla="*/ 2674437 w 3781023"/>
              <a:gd name="connsiteY22" fmla="*/ 1672909 h 2640700"/>
              <a:gd name="connsiteX23" fmla="*/ 3065759 w 3781023"/>
              <a:gd name="connsiteY23" fmla="*/ 1753658 h 2640700"/>
              <a:gd name="connsiteX24" fmla="*/ 2740691 w 3781023"/>
              <a:gd name="connsiteY24" fmla="*/ 1964847 h 2640700"/>
              <a:gd name="connsiteX25" fmla="*/ 2457381 w 3781023"/>
              <a:gd name="connsiteY25" fmla="*/ 2288334 h 2640700"/>
              <a:gd name="connsiteX26" fmla="*/ 1063402 w 3781023"/>
              <a:gd name="connsiteY26" fmla="*/ 958189 h 2640700"/>
              <a:gd name="connsiteX27" fmla="*/ 555784 w 3781023"/>
              <a:gd name="connsiteY27" fmla="*/ 1333398 h 2640700"/>
              <a:gd name="connsiteX28" fmla="*/ 741767 w 3781023"/>
              <a:gd name="connsiteY28" fmla="*/ 1779100 h 2640700"/>
              <a:gd name="connsiteX29" fmla="*/ 402162 w 3781023"/>
              <a:gd name="connsiteY29" fmla="*/ 2090294 h 2640700"/>
              <a:gd name="connsiteX30" fmla="*/ 1557672 w 3781023"/>
              <a:gd name="connsiteY30" fmla="*/ 2403725 h 2640700"/>
              <a:gd name="connsiteX31" fmla="*/ 502738 w 3781023"/>
              <a:gd name="connsiteY31" fmla="*/ 2640567 h 2640700"/>
              <a:gd name="connsiteX32" fmla="*/ 0 w 3781023"/>
              <a:gd name="connsiteY32" fmla="*/ 1987681 h 2640700"/>
              <a:gd name="connsiteX0" fmla="*/ 2745383 w 3781023"/>
              <a:gd name="connsiteY0" fmla="*/ 0 h 2640700"/>
              <a:gd name="connsiteX1" fmla="*/ 2238856 w 3781023"/>
              <a:gd name="connsiteY1" fmla="*/ 157835 h 2640700"/>
              <a:gd name="connsiteX2" fmla="*/ 1511941 w 3781023"/>
              <a:gd name="connsiteY2" fmla="*/ 152569 h 2640700"/>
              <a:gd name="connsiteX3" fmla="*/ 1363101 w 3781023"/>
              <a:gd name="connsiteY3" fmla="*/ 26504 h 2640700"/>
              <a:gd name="connsiteX4" fmla="*/ 1066307 w 3781023"/>
              <a:gd name="connsiteY4" fmla="*/ 168268 h 2640700"/>
              <a:gd name="connsiteX5" fmla="*/ 1304937 w 3781023"/>
              <a:gd name="connsiteY5" fmla="*/ 319814 h 2640700"/>
              <a:gd name="connsiteX6" fmla="*/ 1201506 w 3781023"/>
              <a:gd name="connsiteY6" fmla="*/ 901141 h 2640700"/>
              <a:gd name="connsiteX7" fmla="*/ 1530648 w 3781023"/>
              <a:gd name="connsiteY7" fmla="*/ 1054414 h 2640700"/>
              <a:gd name="connsiteX8" fmla="*/ 2022051 w 3781023"/>
              <a:gd name="connsiteY8" fmla="*/ 1393819 h 2640700"/>
              <a:gd name="connsiteX9" fmla="*/ 2872449 w 3781023"/>
              <a:gd name="connsiteY9" fmla="*/ 1930983 h 2640700"/>
              <a:gd name="connsiteX10" fmla="*/ 3184955 w 3781023"/>
              <a:gd name="connsiteY10" fmla="*/ 1957490 h 2640700"/>
              <a:gd name="connsiteX11" fmla="*/ 3526666 w 3781023"/>
              <a:gd name="connsiteY11" fmla="*/ 2336754 h 2640700"/>
              <a:gd name="connsiteX12" fmla="*/ 3716851 w 3781023"/>
              <a:gd name="connsiteY12" fmla="*/ 1854376 h 2640700"/>
              <a:gd name="connsiteX13" fmla="*/ 3281119 w 3781023"/>
              <a:gd name="connsiteY13" fmla="*/ 1803086 h 2640700"/>
              <a:gd name="connsiteX14" fmla="*/ 3242284 w 3781023"/>
              <a:gd name="connsiteY14" fmla="*/ 1188778 h 2640700"/>
              <a:gd name="connsiteX15" fmla="*/ 3478829 w 3781023"/>
              <a:gd name="connsiteY15" fmla="*/ 913399 h 2640700"/>
              <a:gd name="connsiteX16" fmla="*/ 2551342 w 3781023"/>
              <a:gd name="connsiteY16" fmla="*/ 908731 h 2640700"/>
              <a:gd name="connsiteX17" fmla="*/ 2516079 w 3781023"/>
              <a:gd name="connsiteY17" fmla="*/ 945708 h 2640700"/>
              <a:gd name="connsiteX18" fmla="*/ 3173905 w 3781023"/>
              <a:gd name="connsiteY18" fmla="*/ 941014 h 2640700"/>
              <a:gd name="connsiteX19" fmla="*/ 3172150 w 3781023"/>
              <a:gd name="connsiteY19" fmla="*/ 1318096 h 2640700"/>
              <a:gd name="connsiteX20" fmla="*/ 3701095 w 3781023"/>
              <a:gd name="connsiteY20" fmla="*/ 1326486 h 2640700"/>
              <a:gd name="connsiteX21" fmla="*/ 2582185 w 3781023"/>
              <a:gd name="connsiteY21" fmla="*/ 1453389 h 2640700"/>
              <a:gd name="connsiteX22" fmla="*/ 2674437 w 3781023"/>
              <a:gd name="connsiteY22" fmla="*/ 1672909 h 2640700"/>
              <a:gd name="connsiteX23" fmla="*/ 3065759 w 3781023"/>
              <a:gd name="connsiteY23" fmla="*/ 1753658 h 2640700"/>
              <a:gd name="connsiteX24" fmla="*/ 2740691 w 3781023"/>
              <a:gd name="connsiteY24" fmla="*/ 1964847 h 2640700"/>
              <a:gd name="connsiteX25" fmla="*/ 2457381 w 3781023"/>
              <a:gd name="connsiteY25" fmla="*/ 2288334 h 2640700"/>
              <a:gd name="connsiteX26" fmla="*/ 1063402 w 3781023"/>
              <a:gd name="connsiteY26" fmla="*/ 958189 h 2640700"/>
              <a:gd name="connsiteX27" fmla="*/ 555784 w 3781023"/>
              <a:gd name="connsiteY27" fmla="*/ 1333398 h 2640700"/>
              <a:gd name="connsiteX28" fmla="*/ 741767 w 3781023"/>
              <a:gd name="connsiteY28" fmla="*/ 1779100 h 2640700"/>
              <a:gd name="connsiteX29" fmla="*/ 402162 w 3781023"/>
              <a:gd name="connsiteY29" fmla="*/ 2090294 h 2640700"/>
              <a:gd name="connsiteX30" fmla="*/ 1557672 w 3781023"/>
              <a:gd name="connsiteY30" fmla="*/ 2403725 h 2640700"/>
              <a:gd name="connsiteX31" fmla="*/ 502738 w 3781023"/>
              <a:gd name="connsiteY31" fmla="*/ 2640567 h 2640700"/>
              <a:gd name="connsiteX32" fmla="*/ 0 w 3781023"/>
              <a:gd name="connsiteY32" fmla="*/ 1987681 h 2640700"/>
              <a:gd name="connsiteX0" fmla="*/ 2745383 w 3926881"/>
              <a:gd name="connsiteY0" fmla="*/ 0 h 2640700"/>
              <a:gd name="connsiteX1" fmla="*/ 2238856 w 3926881"/>
              <a:gd name="connsiteY1" fmla="*/ 157835 h 2640700"/>
              <a:gd name="connsiteX2" fmla="*/ 1511941 w 3926881"/>
              <a:gd name="connsiteY2" fmla="*/ 152569 h 2640700"/>
              <a:gd name="connsiteX3" fmla="*/ 1363101 w 3926881"/>
              <a:gd name="connsiteY3" fmla="*/ 26504 h 2640700"/>
              <a:gd name="connsiteX4" fmla="*/ 1066307 w 3926881"/>
              <a:gd name="connsiteY4" fmla="*/ 168268 h 2640700"/>
              <a:gd name="connsiteX5" fmla="*/ 1304937 w 3926881"/>
              <a:gd name="connsiteY5" fmla="*/ 319814 h 2640700"/>
              <a:gd name="connsiteX6" fmla="*/ 1201506 w 3926881"/>
              <a:gd name="connsiteY6" fmla="*/ 901141 h 2640700"/>
              <a:gd name="connsiteX7" fmla="*/ 1530648 w 3926881"/>
              <a:gd name="connsiteY7" fmla="*/ 1054414 h 2640700"/>
              <a:gd name="connsiteX8" fmla="*/ 2022051 w 3926881"/>
              <a:gd name="connsiteY8" fmla="*/ 1393819 h 2640700"/>
              <a:gd name="connsiteX9" fmla="*/ 2872449 w 3926881"/>
              <a:gd name="connsiteY9" fmla="*/ 1930983 h 2640700"/>
              <a:gd name="connsiteX10" fmla="*/ 3184955 w 3926881"/>
              <a:gd name="connsiteY10" fmla="*/ 1957490 h 2640700"/>
              <a:gd name="connsiteX11" fmla="*/ 3526666 w 3926881"/>
              <a:gd name="connsiteY11" fmla="*/ 2336754 h 2640700"/>
              <a:gd name="connsiteX12" fmla="*/ 3716851 w 3926881"/>
              <a:gd name="connsiteY12" fmla="*/ 1854376 h 2640700"/>
              <a:gd name="connsiteX13" fmla="*/ 3281119 w 3926881"/>
              <a:gd name="connsiteY13" fmla="*/ 1803086 h 2640700"/>
              <a:gd name="connsiteX14" fmla="*/ 3242284 w 3926881"/>
              <a:gd name="connsiteY14" fmla="*/ 1188778 h 2640700"/>
              <a:gd name="connsiteX15" fmla="*/ 3478829 w 3926881"/>
              <a:gd name="connsiteY15" fmla="*/ 913399 h 2640700"/>
              <a:gd name="connsiteX16" fmla="*/ 2551342 w 3926881"/>
              <a:gd name="connsiteY16" fmla="*/ 908731 h 2640700"/>
              <a:gd name="connsiteX17" fmla="*/ 2516079 w 3926881"/>
              <a:gd name="connsiteY17" fmla="*/ 945708 h 2640700"/>
              <a:gd name="connsiteX18" fmla="*/ 3173905 w 3926881"/>
              <a:gd name="connsiteY18" fmla="*/ 941014 h 2640700"/>
              <a:gd name="connsiteX19" fmla="*/ 3172150 w 3926881"/>
              <a:gd name="connsiteY19" fmla="*/ 1318096 h 2640700"/>
              <a:gd name="connsiteX20" fmla="*/ 3701095 w 3926881"/>
              <a:gd name="connsiteY20" fmla="*/ 1326486 h 2640700"/>
              <a:gd name="connsiteX21" fmla="*/ 3863757 w 3926881"/>
              <a:gd name="connsiteY21" fmla="*/ 1273334 h 2640700"/>
              <a:gd name="connsiteX22" fmla="*/ 2674437 w 3926881"/>
              <a:gd name="connsiteY22" fmla="*/ 1672909 h 2640700"/>
              <a:gd name="connsiteX23" fmla="*/ 3065759 w 3926881"/>
              <a:gd name="connsiteY23" fmla="*/ 1753658 h 2640700"/>
              <a:gd name="connsiteX24" fmla="*/ 2740691 w 3926881"/>
              <a:gd name="connsiteY24" fmla="*/ 1964847 h 2640700"/>
              <a:gd name="connsiteX25" fmla="*/ 2457381 w 3926881"/>
              <a:gd name="connsiteY25" fmla="*/ 2288334 h 2640700"/>
              <a:gd name="connsiteX26" fmla="*/ 1063402 w 3926881"/>
              <a:gd name="connsiteY26" fmla="*/ 958189 h 2640700"/>
              <a:gd name="connsiteX27" fmla="*/ 555784 w 3926881"/>
              <a:gd name="connsiteY27" fmla="*/ 1333398 h 2640700"/>
              <a:gd name="connsiteX28" fmla="*/ 741767 w 3926881"/>
              <a:gd name="connsiteY28" fmla="*/ 1779100 h 2640700"/>
              <a:gd name="connsiteX29" fmla="*/ 402162 w 3926881"/>
              <a:gd name="connsiteY29" fmla="*/ 2090294 h 2640700"/>
              <a:gd name="connsiteX30" fmla="*/ 1557672 w 3926881"/>
              <a:gd name="connsiteY30" fmla="*/ 2403725 h 2640700"/>
              <a:gd name="connsiteX31" fmla="*/ 502738 w 3926881"/>
              <a:gd name="connsiteY31" fmla="*/ 2640567 h 2640700"/>
              <a:gd name="connsiteX32" fmla="*/ 0 w 3926881"/>
              <a:gd name="connsiteY32" fmla="*/ 1987681 h 2640700"/>
              <a:gd name="connsiteX0" fmla="*/ 2745383 w 3913088"/>
              <a:gd name="connsiteY0" fmla="*/ 0 h 2640700"/>
              <a:gd name="connsiteX1" fmla="*/ 2238856 w 3913088"/>
              <a:gd name="connsiteY1" fmla="*/ 157835 h 2640700"/>
              <a:gd name="connsiteX2" fmla="*/ 1511941 w 3913088"/>
              <a:gd name="connsiteY2" fmla="*/ 152569 h 2640700"/>
              <a:gd name="connsiteX3" fmla="*/ 1363101 w 3913088"/>
              <a:gd name="connsiteY3" fmla="*/ 26504 h 2640700"/>
              <a:gd name="connsiteX4" fmla="*/ 1066307 w 3913088"/>
              <a:gd name="connsiteY4" fmla="*/ 168268 h 2640700"/>
              <a:gd name="connsiteX5" fmla="*/ 1304937 w 3913088"/>
              <a:gd name="connsiteY5" fmla="*/ 319814 h 2640700"/>
              <a:gd name="connsiteX6" fmla="*/ 1201506 w 3913088"/>
              <a:gd name="connsiteY6" fmla="*/ 901141 h 2640700"/>
              <a:gd name="connsiteX7" fmla="*/ 1530648 w 3913088"/>
              <a:gd name="connsiteY7" fmla="*/ 1054414 h 2640700"/>
              <a:gd name="connsiteX8" fmla="*/ 2022051 w 3913088"/>
              <a:gd name="connsiteY8" fmla="*/ 1393819 h 2640700"/>
              <a:gd name="connsiteX9" fmla="*/ 2872449 w 3913088"/>
              <a:gd name="connsiteY9" fmla="*/ 1930983 h 2640700"/>
              <a:gd name="connsiteX10" fmla="*/ 3184955 w 3913088"/>
              <a:gd name="connsiteY10" fmla="*/ 1957490 h 2640700"/>
              <a:gd name="connsiteX11" fmla="*/ 3526666 w 3913088"/>
              <a:gd name="connsiteY11" fmla="*/ 2336754 h 2640700"/>
              <a:gd name="connsiteX12" fmla="*/ 3716851 w 3913088"/>
              <a:gd name="connsiteY12" fmla="*/ 1854376 h 2640700"/>
              <a:gd name="connsiteX13" fmla="*/ 3281119 w 3913088"/>
              <a:gd name="connsiteY13" fmla="*/ 1803086 h 2640700"/>
              <a:gd name="connsiteX14" fmla="*/ 3242284 w 3913088"/>
              <a:gd name="connsiteY14" fmla="*/ 1188778 h 2640700"/>
              <a:gd name="connsiteX15" fmla="*/ 3478829 w 3913088"/>
              <a:gd name="connsiteY15" fmla="*/ 913399 h 2640700"/>
              <a:gd name="connsiteX16" fmla="*/ 2551342 w 3913088"/>
              <a:gd name="connsiteY16" fmla="*/ 908731 h 2640700"/>
              <a:gd name="connsiteX17" fmla="*/ 2516079 w 3913088"/>
              <a:gd name="connsiteY17" fmla="*/ 945708 h 2640700"/>
              <a:gd name="connsiteX18" fmla="*/ 3173905 w 3913088"/>
              <a:gd name="connsiteY18" fmla="*/ 941014 h 2640700"/>
              <a:gd name="connsiteX19" fmla="*/ 3172150 w 3913088"/>
              <a:gd name="connsiteY19" fmla="*/ 1318096 h 2640700"/>
              <a:gd name="connsiteX20" fmla="*/ 3701095 w 3913088"/>
              <a:gd name="connsiteY20" fmla="*/ 1326486 h 2640700"/>
              <a:gd name="connsiteX21" fmla="*/ 3863757 w 3913088"/>
              <a:gd name="connsiteY21" fmla="*/ 1273334 h 2640700"/>
              <a:gd name="connsiteX22" fmla="*/ 2868614 w 3913088"/>
              <a:gd name="connsiteY22" fmla="*/ 1973002 h 2640700"/>
              <a:gd name="connsiteX23" fmla="*/ 3065759 w 3913088"/>
              <a:gd name="connsiteY23" fmla="*/ 1753658 h 2640700"/>
              <a:gd name="connsiteX24" fmla="*/ 2740691 w 3913088"/>
              <a:gd name="connsiteY24" fmla="*/ 1964847 h 2640700"/>
              <a:gd name="connsiteX25" fmla="*/ 2457381 w 3913088"/>
              <a:gd name="connsiteY25" fmla="*/ 2288334 h 2640700"/>
              <a:gd name="connsiteX26" fmla="*/ 1063402 w 3913088"/>
              <a:gd name="connsiteY26" fmla="*/ 958189 h 2640700"/>
              <a:gd name="connsiteX27" fmla="*/ 555784 w 3913088"/>
              <a:gd name="connsiteY27" fmla="*/ 1333398 h 2640700"/>
              <a:gd name="connsiteX28" fmla="*/ 741767 w 3913088"/>
              <a:gd name="connsiteY28" fmla="*/ 1779100 h 2640700"/>
              <a:gd name="connsiteX29" fmla="*/ 402162 w 3913088"/>
              <a:gd name="connsiteY29" fmla="*/ 2090294 h 2640700"/>
              <a:gd name="connsiteX30" fmla="*/ 1557672 w 3913088"/>
              <a:gd name="connsiteY30" fmla="*/ 2403725 h 2640700"/>
              <a:gd name="connsiteX31" fmla="*/ 502738 w 3913088"/>
              <a:gd name="connsiteY31" fmla="*/ 2640567 h 2640700"/>
              <a:gd name="connsiteX32" fmla="*/ 0 w 3913088"/>
              <a:gd name="connsiteY32" fmla="*/ 1987681 h 2640700"/>
              <a:gd name="connsiteX0" fmla="*/ 2745383 w 3913088"/>
              <a:gd name="connsiteY0" fmla="*/ 0 h 2640700"/>
              <a:gd name="connsiteX1" fmla="*/ 2238856 w 3913088"/>
              <a:gd name="connsiteY1" fmla="*/ 157835 h 2640700"/>
              <a:gd name="connsiteX2" fmla="*/ 1511941 w 3913088"/>
              <a:gd name="connsiteY2" fmla="*/ 152569 h 2640700"/>
              <a:gd name="connsiteX3" fmla="*/ 1363101 w 3913088"/>
              <a:gd name="connsiteY3" fmla="*/ 26504 h 2640700"/>
              <a:gd name="connsiteX4" fmla="*/ 1066307 w 3913088"/>
              <a:gd name="connsiteY4" fmla="*/ 168268 h 2640700"/>
              <a:gd name="connsiteX5" fmla="*/ 1304937 w 3913088"/>
              <a:gd name="connsiteY5" fmla="*/ 319814 h 2640700"/>
              <a:gd name="connsiteX6" fmla="*/ 1201506 w 3913088"/>
              <a:gd name="connsiteY6" fmla="*/ 901141 h 2640700"/>
              <a:gd name="connsiteX7" fmla="*/ 1530648 w 3913088"/>
              <a:gd name="connsiteY7" fmla="*/ 1054414 h 2640700"/>
              <a:gd name="connsiteX8" fmla="*/ 2022051 w 3913088"/>
              <a:gd name="connsiteY8" fmla="*/ 1393819 h 2640700"/>
              <a:gd name="connsiteX9" fmla="*/ 2872449 w 3913088"/>
              <a:gd name="connsiteY9" fmla="*/ 1930983 h 2640700"/>
              <a:gd name="connsiteX10" fmla="*/ 3184955 w 3913088"/>
              <a:gd name="connsiteY10" fmla="*/ 1957490 h 2640700"/>
              <a:gd name="connsiteX11" fmla="*/ 3526666 w 3913088"/>
              <a:gd name="connsiteY11" fmla="*/ 2336754 h 2640700"/>
              <a:gd name="connsiteX12" fmla="*/ 3716851 w 3913088"/>
              <a:gd name="connsiteY12" fmla="*/ 1854376 h 2640700"/>
              <a:gd name="connsiteX13" fmla="*/ 3281119 w 3913088"/>
              <a:gd name="connsiteY13" fmla="*/ 1803086 h 2640700"/>
              <a:gd name="connsiteX14" fmla="*/ 3242284 w 3913088"/>
              <a:gd name="connsiteY14" fmla="*/ 1188778 h 2640700"/>
              <a:gd name="connsiteX15" fmla="*/ 3478829 w 3913088"/>
              <a:gd name="connsiteY15" fmla="*/ 913399 h 2640700"/>
              <a:gd name="connsiteX16" fmla="*/ 2551342 w 3913088"/>
              <a:gd name="connsiteY16" fmla="*/ 908731 h 2640700"/>
              <a:gd name="connsiteX17" fmla="*/ 2516079 w 3913088"/>
              <a:gd name="connsiteY17" fmla="*/ 945708 h 2640700"/>
              <a:gd name="connsiteX18" fmla="*/ 3173905 w 3913088"/>
              <a:gd name="connsiteY18" fmla="*/ 941014 h 2640700"/>
              <a:gd name="connsiteX19" fmla="*/ 3172150 w 3913088"/>
              <a:gd name="connsiteY19" fmla="*/ 1318096 h 2640700"/>
              <a:gd name="connsiteX20" fmla="*/ 3701095 w 3913088"/>
              <a:gd name="connsiteY20" fmla="*/ 1326486 h 2640700"/>
              <a:gd name="connsiteX21" fmla="*/ 3863757 w 3913088"/>
              <a:gd name="connsiteY21" fmla="*/ 1273334 h 2640700"/>
              <a:gd name="connsiteX22" fmla="*/ 2868614 w 3913088"/>
              <a:gd name="connsiteY22" fmla="*/ 1973002 h 2640700"/>
              <a:gd name="connsiteX23" fmla="*/ 2719770 w 3913088"/>
              <a:gd name="connsiteY23" fmla="*/ 2420923 h 2640700"/>
              <a:gd name="connsiteX24" fmla="*/ 2740691 w 3913088"/>
              <a:gd name="connsiteY24" fmla="*/ 1964847 h 2640700"/>
              <a:gd name="connsiteX25" fmla="*/ 2457381 w 3913088"/>
              <a:gd name="connsiteY25" fmla="*/ 2288334 h 2640700"/>
              <a:gd name="connsiteX26" fmla="*/ 1063402 w 3913088"/>
              <a:gd name="connsiteY26" fmla="*/ 958189 h 2640700"/>
              <a:gd name="connsiteX27" fmla="*/ 555784 w 3913088"/>
              <a:gd name="connsiteY27" fmla="*/ 1333398 h 2640700"/>
              <a:gd name="connsiteX28" fmla="*/ 741767 w 3913088"/>
              <a:gd name="connsiteY28" fmla="*/ 1779100 h 2640700"/>
              <a:gd name="connsiteX29" fmla="*/ 402162 w 3913088"/>
              <a:gd name="connsiteY29" fmla="*/ 2090294 h 2640700"/>
              <a:gd name="connsiteX30" fmla="*/ 1557672 w 3913088"/>
              <a:gd name="connsiteY30" fmla="*/ 2403725 h 2640700"/>
              <a:gd name="connsiteX31" fmla="*/ 502738 w 3913088"/>
              <a:gd name="connsiteY31" fmla="*/ 2640567 h 2640700"/>
              <a:gd name="connsiteX32" fmla="*/ 0 w 3913088"/>
              <a:gd name="connsiteY32" fmla="*/ 1987681 h 2640700"/>
              <a:gd name="connsiteX0" fmla="*/ 2745383 w 3913088"/>
              <a:gd name="connsiteY0" fmla="*/ 0 h 2830842"/>
              <a:gd name="connsiteX1" fmla="*/ 2238856 w 3913088"/>
              <a:gd name="connsiteY1" fmla="*/ 157835 h 2830842"/>
              <a:gd name="connsiteX2" fmla="*/ 1511941 w 3913088"/>
              <a:gd name="connsiteY2" fmla="*/ 152569 h 2830842"/>
              <a:gd name="connsiteX3" fmla="*/ 1363101 w 3913088"/>
              <a:gd name="connsiteY3" fmla="*/ 26504 h 2830842"/>
              <a:gd name="connsiteX4" fmla="*/ 1066307 w 3913088"/>
              <a:gd name="connsiteY4" fmla="*/ 168268 h 2830842"/>
              <a:gd name="connsiteX5" fmla="*/ 1304937 w 3913088"/>
              <a:gd name="connsiteY5" fmla="*/ 319814 h 2830842"/>
              <a:gd name="connsiteX6" fmla="*/ 1201506 w 3913088"/>
              <a:gd name="connsiteY6" fmla="*/ 901141 h 2830842"/>
              <a:gd name="connsiteX7" fmla="*/ 1530648 w 3913088"/>
              <a:gd name="connsiteY7" fmla="*/ 1054414 h 2830842"/>
              <a:gd name="connsiteX8" fmla="*/ 2022051 w 3913088"/>
              <a:gd name="connsiteY8" fmla="*/ 1393819 h 2830842"/>
              <a:gd name="connsiteX9" fmla="*/ 2872449 w 3913088"/>
              <a:gd name="connsiteY9" fmla="*/ 1930983 h 2830842"/>
              <a:gd name="connsiteX10" fmla="*/ 3184955 w 3913088"/>
              <a:gd name="connsiteY10" fmla="*/ 1957490 h 2830842"/>
              <a:gd name="connsiteX11" fmla="*/ 3526666 w 3913088"/>
              <a:gd name="connsiteY11" fmla="*/ 2336754 h 2830842"/>
              <a:gd name="connsiteX12" fmla="*/ 3716851 w 3913088"/>
              <a:gd name="connsiteY12" fmla="*/ 1854376 h 2830842"/>
              <a:gd name="connsiteX13" fmla="*/ 3281119 w 3913088"/>
              <a:gd name="connsiteY13" fmla="*/ 1803086 h 2830842"/>
              <a:gd name="connsiteX14" fmla="*/ 3242284 w 3913088"/>
              <a:gd name="connsiteY14" fmla="*/ 1188778 h 2830842"/>
              <a:gd name="connsiteX15" fmla="*/ 3478829 w 3913088"/>
              <a:gd name="connsiteY15" fmla="*/ 913399 h 2830842"/>
              <a:gd name="connsiteX16" fmla="*/ 2551342 w 3913088"/>
              <a:gd name="connsiteY16" fmla="*/ 908731 h 2830842"/>
              <a:gd name="connsiteX17" fmla="*/ 2516079 w 3913088"/>
              <a:gd name="connsiteY17" fmla="*/ 945708 h 2830842"/>
              <a:gd name="connsiteX18" fmla="*/ 3173905 w 3913088"/>
              <a:gd name="connsiteY18" fmla="*/ 941014 h 2830842"/>
              <a:gd name="connsiteX19" fmla="*/ 3172150 w 3913088"/>
              <a:gd name="connsiteY19" fmla="*/ 1318096 h 2830842"/>
              <a:gd name="connsiteX20" fmla="*/ 3701095 w 3913088"/>
              <a:gd name="connsiteY20" fmla="*/ 1326486 h 2830842"/>
              <a:gd name="connsiteX21" fmla="*/ 3863757 w 3913088"/>
              <a:gd name="connsiteY21" fmla="*/ 1273334 h 2830842"/>
              <a:gd name="connsiteX22" fmla="*/ 2868614 w 3913088"/>
              <a:gd name="connsiteY22" fmla="*/ 1973002 h 2830842"/>
              <a:gd name="connsiteX23" fmla="*/ 2719770 w 3913088"/>
              <a:gd name="connsiteY23" fmla="*/ 2420923 h 2830842"/>
              <a:gd name="connsiteX24" fmla="*/ 2687733 w 3913088"/>
              <a:gd name="connsiteY24" fmla="*/ 2829820 h 2830842"/>
              <a:gd name="connsiteX25" fmla="*/ 2457381 w 3913088"/>
              <a:gd name="connsiteY25" fmla="*/ 2288334 h 2830842"/>
              <a:gd name="connsiteX26" fmla="*/ 1063402 w 3913088"/>
              <a:gd name="connsiteY26" fmla="*/ 958189 h 2830842"/>
              <a:gd name="connsiteX27" fmla="*/ 555784 w 3913088"/>
              <a:gd name="connsiteY27" fmla="*/ 1333398 h 2830842"/>
              <a:gd name="connsiteX28" fmla="*/ 741767 w 3913088"/>
              <a:gd name="connsiteY28" fmla="*/ 1779100 h 2830842"/>
              <a:gd name="connsiteX29" fmla="*/ 402162 w 3913088"/>
              <a:gd name="connsiteY29" fmla="*/ 2090294 h 2830842"/>
              <a:gd name="connsiteX30" fmla="*/ 1557672 w 3913088"/>
              <a:gd name="connsiteY30" fmla="*/ 2403725 h 2830842"/>
              <a:gd name="connsiteX31" fmla="*/ 502738 w 3913088"/>
              <a:gd name="connsiteY31" fmla="*/ 2640567 h 2830842"/>
              <a:gd name="connsiteX32" fmla="*/ 0 w 3913088"/>
              <a:gd name="connsiteY32" fmla="*/ 1987681 h 2830842"/>
              <a:gd name="connsiteX0" fmla="*/ 2745383 w 3913088"/>
              <a:gd name="connsiteY0" fmla="*/ 0 h 2991706"/>
              <a:gd name="connsiteX1" fmla="*/ 2238856 w 3913088"/>
              <a:gd name="connsiteY1" fmla="*/ 157835 h 2991706"/>
              <a:gd name="connsiteX2" fmla="*/ 1511941 w 3913088"/>
              <a:gd name="connsiteY2" fmla="*/ 152569 h 2991706"/>
              <a:gd name="connsiteX3" fmla="*/ 1363101 w 3913088"/>
              <a:gd name="connsiteY3" fmla="*/ 26504 h 2991706"/>
              <a:gd name="connsiteX4" fmla="*/ 1066307 w 3913088"/>
              <a:gd name="connsiteY4" fmla="*/ 168268 h 2991706"/>
              <a:gd name="connsiteX5" fmla="*/ 1304937 w 3913088"/>
              <a:gd name="connsiteY5" fmla="*/ 319814 h 2991706"/>
              <a:gd name="connsiteX6" fmla="*/ 1201506 w 3913088"/>
              <a:gd name="connsiteY6" fmla="*/ 901141 h 2991706"/>
              <a:gd name="connsiteX7" fmla="*/ 1530648 w 3913088"/>
              <a:gd name="connsiteY7" fmla="*/ 1054414 h 2991706"/>
              <a:gd name="connsiteX8" fmla="*/ 2022051 w 3913088"/>
              <a:gd name="connsiteY8" fmla="*/ 1393819 h 2991706"/>
              <a:gd name="connsiteX9" fmla="*/ 2872449 w 3913088"/>
              <a:gd name="connsiteY9" fmla="*/ 1930983 h 2991706"/>
              <a:gd name="connsiteX10" fmla="*/ 3184955 w 3913088"/>
              <a:gd name="connsiteY10" fmla="*/ 1957490 h 2991706"/>
              <a:gd name="connsiteX11" fmla="*/ 3526666 w 3913088"/>
              <a:gd name="connsiteY11" fmla="*/ 2336754 h 2991706"/>
              <a:gd name="connsiteX12" fmla="*/ 3716851 w 3913088"/>
              <a:gd name="connsiteY12" fmla="*/ 1854376 h 2991706"/>
              <a:gd name="connsiteX13" fmla="*/ 3281119 w 3913088"/>
              <a:gd name="connsiteY13" fmla="*/ 1803086 h 2991706"/>
              <a:gd name="connsiteX14" fmla="*/ 3242284 w 3913088"/>
              <a:gd name="connsiteY14" fmla="*/ 1188778 h 2991706"/>
              <a:gd name="connsiteX15" fmla="*/ 3478829 w 3913088"/>
              <a:gd name="connsiteY15" fmla="*/ 913399 h 2991706"/>
              <a:gd name="connsiteX16" fmla="*/ 2551342 w 3913088"/>
              <a:gd name="connsiteY16" fmla="*/ 908731 h 2991706"/>
              <a:gd name="connsiteX17" fmla="*/ 2516079 w 3913088"/>
              <a:gd name="connsiteY17" fmla="*/ 945708 h 2991706"/>
              <a:gd name="connsiteX18" fmla="*/ 3173905 w 3913088"/>
              <a:gd name="connsiteY18" fmla="*/ 941014 h 2991706"/>
              <a:gd name="connsiteX19" fmla="*/ 3172150 w 3913088"/>
              <a:gd name="connsiteY19" fmla="*/ 1318096 h 2991706"/>
              <a:gd name="connsiteX20" fmla="*/ 3701095 w 3913088"/>
              <a:gd name="connsiteY20" fmla="*/ 1326486 h 2991706"/>
              <a:gd name="connsiteX21" fmla="*/ 3863757 w 3913088"/>
              <a:gd name="connsiteY21" fmla="*/ 1273334 h 2991706"/>
              <a:gd name="connsiteX22" fmla="*/ 2868614 w 3913088"/>
              <a:gd name="connsiteY22" fmla="*/ 1973002 h 2991706"/>
              <a:gd name="connsiteX23" fmla="*/ 2719770 w 3913088"/>
              <a:gd name="connsiteY23" fmla="*/ 2420923 h 2991706"/>
              <a:gd name="connsiteX24" fmla="*/ 2687733 w 3913088"/>
              <a:gd name="connsiteY24" fmla="*/ 2829820 h 2991706"/>
              <a:gd name="connsiteX25" fmla="*/ 2400893 w 3913088"/>
              <a:gd name="connsiteY25" fmla="*/ 2839092 h 2991706"/>
              <a:gd name="connsiteX26" fmla="*/ 1063402 w 3913088"/>
              <a:gd name="connsiteY26" fmla="*/ 958189 h 2991706"/>
              <a:gd name="connsiteX27" fmla="*/ 555784 w 3913088"/>
              <a:gd name="connsiteY27" fmla="*/ 1333398 h 2991706"/>
              <a:gd name="connsiteX28" fmla="*/ 741767 w 3913088"/>
              <a:gd name="connsiteY28" fmla="*/ 1779100 h 2991706"/>
              <a:gd name="connsiteX29" fmla="*/ 402162 w 3913088"/>
              <a:gd name="connsiteY29" fmla="*/ 2090294 h 2991706"/>
              <a:gd name="connsiteX30" fmla="*/ 1557672 w 3913088"/>
              <a:gd name="connsiteY30" fmla="*/ 2403725 h 2991706"/>
              <a:gd name="connsiteX31" fmla="*/ 502738 w 3913088"/>
              <a:gd name="connsiteY31" fmla="*/ 2640567 h 2991706"/>
              <a:gd name="connsiteX32" fmla="*/ 0 w 3913088"/>
              <a:gd name="connsiteY32" fmla="*/ 1987681 h 2991706"/>
              <a:gd name="connsiteX0" fmla="*/ 2745383 w 3913088"/>
              <a:gd name="connsiteY0" fmla="*/ 0 h 2992746"/>
              <a:gd name="connsiteX1" fmla="*/ 2238856 w 3913088"/>
              <a:gd name="connsiteY1" fmla="*/ 157835 h 2992746"/>
              <a:gd name="connsiteX2" fmla="*/ 1511941 w 3913088"/>
              <a:gd name="connsiteY2" fmla="*/ 152569 h 2992746"/>
              <a:gd name="connsiteX3" fmla="*/ 1363101 w 3913088"/>
              <a:gd name="connsiteY3" fmla="*/ 26504 h 2992746"/>
              <a:gd name="connsiteX4" fmla="*/ 1066307 w 3913088"/>
              <a:gd name="connsiteY4" fmla="*/ 168268 h 2992746"/>
              <a:gd name="connsiteX5" fmla="*/ 1304937 w 3913088"/>
              <a:gd name="connsiteY5" fmla="*/ 319814 h 2992746"/>
              <a:gd name="connsiteX6" fmla="*/ 1201506 w 3913088"/>
              <a:gd name="connsiteY6" fmla="*/ 901141 h 2992746"/>
              <a:gd name="connsiteX7" fmla="*/ 1530648 w 3913088"/>
              <a:gd name="connsiteY7" fmla="*/ 1054414 h 2992746"/>
              <a:gd name="connsiteX8" fmla="*/ 2022051 w 3913088"/>
              <a:gd name="connsiteY8" fmla="*/ 1393819 h 2992746"/>
              <a:gd name="connsiteX9" fmla="*/ 2872449 w 3913088"/>
              <a:gd name="connsiteY9" fmla="*/ 1930983 h 2992746"/>
              <a:gd name="connsiteX10" fmla="*/ 3184955 w 3913088"/>
              <a:gd name="connsiteY10" fmla="*/ 1957490 h 2992746"/>
              <a:gd name="connsiteX11" fmla="*/ 3526666 w 3913088"/>
              <a:gd name="connsiteY11" fmla="*/ 2336754 h 2992746"/>
              <a:gd name="connsiteX12" fmla="*/ 3716851 w 3913088"/>
              <a:gd name="connsiteY12" fmla="*/ 1854376 h 2992746"/>
              <a:gd name="connsiteX13" fmla="*/ 3281119 w 3913088"/>
              <a:gd name="connsiteY13" fmla="*/ 1803086 h 2992746"/>
              <a:gd name="connsiteX14" fmla="*/ 3242284 w 3913088"/>
              <a:gd name="connsiteY14" fmla="*/ 1188778 h 2992746"/>
              <a:gd name="connsiteX15" fmla="*/ 3478829 w 3913088"/>
              <a:gd name="connsiteY15" fmla="*/ 913399 h 2992746"/>
              <a:gd name="connsiteX16" fmla="*/ 2551342 w 3913088"/>
              <a:gd name="connsiteY16" fmla="*/ 908731 h 2992746"/>
              <a:gd name="connsiteX17" fmla="*/ 2516079 w 3913088"/>
              <a:gd name="connsiteY17" fmla="*/ 945708 h 2992746"/>
              <a:gd name="connsiteX18" fmla="*/ 3173905 w 3913088"/>
              <a:gd name="connsiteY18" fmla="*/ 941014 h 2992746"/>
              <a:gd name="connsiteX19" fmla="*/ 3172150 w 3913088"/>
              <a:gd name="connsiteY19" fmla="*/ 1318096 h 2992746"/>
              <a:gd name="connsiteX20" fmla="*/ 3701095 w 3913088"/>
              <a:gd name="connsiteY20" fmla="*/ 1326486 h 2992746"/>
              <a:gd name="connsiteX21" fmla="*/ 3863757 w 3913088"/>
              <a:gd name="connsiteY21" fmla="*/ 1273334 h 2992746"/>
              <a:gd name="connsiteX22" fmla="*/ 2868614 w 3913088"/>
              <a:gd name="connsiteY22" fmla="*/ 1973002 h 2992746"/>
              <a:gd name="connsiteX23" fmla="*/ 2719770 w 3913088"/>
              <a:gd name="connsiteY23" fmla="*/ 2420923 h 2992746"/>
              <a:gd name="connsiteX24" fmla="*/ 2687733 w 3913088"/>
              <a:gd name="connsiteY24" fmla="*/ 2829820 h 2992746"/>
              <a:gd name="connsiteX25" fmla="*/ 2400893 w 3913088"/>
              <a:gd name="connsiteY25" fmla="*/ 2839092 h 2992746"/>
              <a:gd name="connsiteX26" fmla="*/ 975139 w 3913088"/>
              <a:gd name="connsiteY26" fmla="*/ 944067 h 2992746"/>
              <a:gd name="connsiteX27" fmla="*/ 555784 w 3913088"/>
              <a:gd name="connsiteY27" fmla="*/ 1333398 h 2992746"/>
              <a:gd name="connsiteX28" fmla="*/ 741767 w 3913088"/>
              <a:gd name="connsiteY28" fmla="*/ 1779100 h 2992746"/>
              <a:gd name="connsiteX29" fmla="*/ 402162 w 3913088"/>
              <a:gd name="connsiteY29" fmla="*/ 2090294 h 2992746"/>
              <a:gd name="connsiteX30" fmla="*/ 1557672 w 3913088"/>
              <a:gd name="connsiteY30" fmla="*/ 2403725 h 2992746"/>
              <a:gd name="connsiteX31" fmla="*/ 502738 w 3913088"/>
              <a:gd name="connsiteY31" fmla="*/ 2640567 h 2992746"/>
              <a:gd name="connsiteX32" fmla="*/ 0 w 3913088"/>
              <a:gd name="connsiteY32" fmla="*/ 1987681 h 2992746"/>
              <a:gd name="connsiteX0" fmla="*/ 2745383 w 3913088"/>
              <a:gd name="connsiteY0" fmla="*/ 0 h 2903796"/>
              <a:gd name="connsiteX1" fmla="*/ 2238856 w 3913088"/>
              <a:gd name="connsiteY1" fmla="*/ 157835 h 2903796"/>
              <a:gd name="connsiteX2" fmla="*/ 1511941 w 3913088"/>
              <a:gd name="connsiteY2" fmla="*/ 152569 h 2903796"/>
              <a:gd name="connsiteX3" fmla="*/ 1363101 w 3913088"/>
              <a:gd name="connsiteY3" fmla="*/ 26504 h 2903796"/>
              <a:gd name="connsiteX4" fmla="*/ 1066307 w 3913088"/>
              <a:gd name="connsiteY4" fmla="*/ 168268 h 2903796"/>
              <a:gd name="connsiteX5" fmla="*/ 1304937 w 3913088"/>
              <a:gd name="connsiteY5" fmla="*/ 319814 h 2903796"/>
              <a:gd name="connsiteX6" fmla="*/ 1201506 w 3913088"/>
              <a:gd name="connsiteY6" fmla="*/ 901141 h 2903796"/>
              <a:gd name="connsiteX7" fmla="*/ 1530648 w 3913088"/>
              <a:gd name="connsiteY7" fmla="*/ 1054414 h 2903796"/>
              <a:gd name="connsiteX8" fmla="*/ 2022051 w 3913088"/>
              <a:gd name="connsiteY8" fmla="*/ 1393819 h 2903796"/>
              <a:gd name="connsiteX9" fmla="*/ 2872449 w 3913088"/>
              <a:gd name="connsiteY9" fmla="*/ 1930983 h 2903796"/>
              <a:gd name="connsiteX10" fmla="*/ 3184955 w 3913088"/>
              <a:gd name="connsiteY10" fmla="*/ 1957490 h 2903796"/>
              <a:gd name="connsiteX11" fmla="*/ 3526666 w 3913088"/>
              <a:gd name="connsiteY11" fmla="*/ 2336754 h 2903796"/>
              <a:gd name="connsiteX12" fmla="*/ 3716851 w 3913088"/>
              <a:gd name="connsiteY12" fmla="*/ 1854376 h 2903796"/>
              <a:gd name="connsiteX13" fmla="*/ 3281119 w 3913088"/>
              <a:gd name="connsiteY13" fmla="*/ 1803086 h 2903796"/>
              <a:gd name="connsiteX14" fmla="*/ 3242284 w 3913088"/>
              <a:gd name="connsiteY14" fmla="*/ 1188778 h 2903796"/>
              <a:gd name="connsiteX15" fmla="*/ 3478829 w 3913088"/>
              <a:gd name="connsiteY15" fmla="*/ 913399 h 2903796"/>
              <a:gd name="connsiteX16" fmla="*/ 2551342 w 3913088"/>
              <a:gd name="connsiteY16" fmla="*/ 908731 h 2903796"/>
              <a:gd name="connsiteX17" fmla="*/ 2516079 w 3913088"/>
              <a:gd name="connsiteY17" fmla="*/ 945708 h 2903796"/>
              <a:gd name="connsiteX18" fmla="*/ 3173905 w 3913088"/>
              <a:gd name="connsiteY18" fmla="*/ 941014 h 2903796"/>
              <a:gd name="connsiteX19" fmla="*/ 3172150 w 3913088"/>
              <a:gd name="connsiteY19" fmla="*/ 1318096 h 2903796"/>
              <a:gd name="connsiteX20" fmla="*/ 3701095 w 3913088"/>
              <a:gd name="connsiteY20" fmla="*/ 1326486 h 2903796"/>
              <a:gd name="connsiteX21" fmla="*/ 3863757 w 3913088"/>
              <a:gd name="connsiteY21" fmla="*/ 1273334 h 2903796"/>
              <a:gd name="connsiteX22" fmla="*/ 2868614 w 3913088"/>
              <a:gd name="connsiteY22" fmla="*/ 1973002 h 2903796"/>
              <a:gd name="connsiteX23" fmla="*/ 2719770 w 3913088"/>
              <a:gd name="connsiteY23" fmla="*/ 2420923 h 2903796"/>
              <a:gd name="connsiteX24" fmla="*/ 2687733 w 3913088"/>
              <a:gd name="connsiteY24" fmla="*/ 2829820 h 2903796"/>
              <a:gd name="connsiteX25" fmla="*/ 2400893 w 3913088"/>
              <a:gd name="connsiteY25" fmla="*/ 2839092 h 2903796"/>
              <a:gd name="connsiteX26" fmla="*/ 1900693 w 3913088"/>
              <a:gd name="connsiteY26" fmla="*/ 2166727 h 2903796"/>
              <a:gd name="connsiteX27" fmla="*/ 975139 w 3913088"/>
              <a:gd name="connsiteY27" fmla="*/ 944067 h 2903796"/>
              <a:gd name="connsiteX28" fmla="*/ 555784 w 3913088"/>
              <a:gd name="connsiteY28" fmla="*/ 1333398 h 2903796"/>
              <a:gd name="connsiteX29" fmla="*/ 741767 w 3913088"/>
              <a:gd name="connsiteY29" fmla="*/ 1779100 h 2903796"/>
              <a:gd name="connsiteX30" fmla="*/ 402162 w 3913088"/>
              <a:gd name="connsiteY30" fmla="*/ 2090294 h 2903796"/>
              <a:gd name="connsiteX31" fmla="*/ 1557672 w 3913088"/>
              <a:gd name="connsiteY31" fmla="*/ 2403725 h 2903796"/>
              <a:gd name="connsiteX32" fmla="*/ 502738 w 3913088"/>
              <a:gd name="connsiteY32" fmla="*/ 2640567 h 2903796"/>
              <a:gd name="connsiteX33" fmla="*/ 0 w 3913088"/>
              <a:gd name="connsiteY33" fmla="*/ 1987681 h 2903796"/>
              <a:gd name="connsiteX0" fmla="*/ 2745383 w 3913088"/>
              <a:gd name="connsiteY0" fmla="*/ 0 h 2880412"/>
              <a:gd name="connsiteX1" fmla="*/ 2238856 w 3913088"/>
              <a:gd name="connsiteY1" fmla="*/ 157835 h 2880412"/>
              <a:gd name="connsiteX2" fmla="*/ 1511941 w 3913088"/>
              <a:gd name="connsiteY2" fmla="*/ 152569 h 2880412"/>
              <a:gd name="connsiteX3" fmla="*/ 1363101 w 3913088"/>
              <a:gd name="connsiteY3" fmla="*/ 26504 h 2880412"/>
              <a:gd name="connsiteX4" fmla="*/ 1066307 w 3913088"/>
              <a:gd name="connsiteY4" fmla="*/ 168268 h 2880412"/>
              <a:gd name="connsiteX5" fmla="*/ 1304937 w 3913088"/>
              <a:gd name="connsiteY5" fmla="*/ 319814 h 2880412"/>
              <a:gd name="connsiteX6" fmla="*/ 1201506 w 3913088"/>
              <a:gd name="connsiteY6" fmla="*/ 901141 h 2880412"/>
              <a:gd name="connsiteX7" fmla="*/ 1530648 w 3913088"/>
              <a:gd name="connsiteY7" fmla="*/ 1054414 h 2880412"/>
              <a:gd name="connsiteX8" fmla="*/ 2022051 w 3913088"/>
              <a:gd name="connsiteY8" fmla="*/ 1393819 h 2880412"/>
              <a:gd name="connsiteX9" fmla="*/ 2872449 w 3913088"/>
              <a:gd name="connsiteY9" fmla="*/ 1930983 h 2880412"/>
              <a:gd name="connsiteX10" fmla="*/ 3184955 w 3913088"/>
              <a:gd name="connsiteY10" fmla="*/ 1957490 h 2880412"/>
              <a:gd name="connsiteX11" fmla="*/ 3526666 w 3913088"/>
              <a:gd name="connsiteY11" fmla="*/ 2336754 h 2880412"/>
              <a:gd name="connsiteX12" fmla="*/ 3716851 w 3913088"/>
              <a:gd name="connsiteY12" fmla="*/ 1854376 h 2880412"/>
              <a:gd name="connsiteX13" fmla="*/ 3281119 w 3913088"/>
              <a:gd name="connsiteY13" fmla="*/ 1803086 h 2880412"/>
              <a:gd name="connsiteX14" fmla="*/ 3242284 w 3913088"/>
              <a:gd name="connsiteY14" fmla="*/ 1188778 h 2880412"/>
              <a:gd name="connsiteX15" fmla="*/ 3478829 w 3913088"/>
              <a:gd name="connsiteY15" fmla="*/ 913399 h 2880412"/>
              <a:gd name="connsiteX16" fmla="*/ 2551342 w 3913088"/>
              <a:gd name="connsiteY16" fmla="*/ 908731 h 2880412"/>
              <a:gd name="connsiteX17" fmla="*/ 2516079 w 3913088"/>
              <a:gd name="connsiteY17" fmla="*/ 945708 h 2880412"/>
              <a:gd name="connsiteX18" fmla="*/ 3173905 w 3913088"/>
              <a:gd name="connsiteY18" fmla="*/ 941014 h 2880412"/>
              <a:gd name="connsiteX19" fmla="*/ 3172150 w 3913088"/>
              <a:gd name="connsiteY19" fmla="*/ 1318096 h 2880412"/>
              <a:gd name="connsiteX20" fmla="*/ 3701095 w 3913088"/>
              <a:gd name="connsiteY20" fmla="*/ 1326486 h 2880412"/>
              <a:gd name="connsiteX21" fmla="*/ 3863757 w 3913088"/>
              <a:gd name="connsiteY21" fmla="*/ 1273334 h 2880412"/>
              <a:gd name="connsiteX22" fmla="*/ 2868614 w 3913088"/>
              <a:gd name="connsiteY22" fmla="*/ 1973002 h 2880412"/>
              <a:gd name="connsiteX23" fmla="*/ 2719770 w 3913088"/>
              <a:gd name="connsiteY23" fmla="*/ 2420923 h 2880412"/>
              <a:gd name="connsiteX24" fmla="*/ 2687733 w 3913088"/>
              <a:gd name="connsiteY24" fmla="*/ 2829820 h 2880412"/>
              <a:gd name="connsiteX25" fmla="*/ 2400893 w 3913088"/>
              <a:gd name="connsiteY25" fmla="*/ 2839092 h 2880412"/>
              <a:gd name="connsiteX26" fmla="*/ 1897163 w 3913088"/>
              <a:gd name="connsiteY26" fmla="*/ 2512716 h 2880412"/>
              <a:gd name="connsiteX27" fmla="*/ 975139 w 3913088"/>
              <a:gd name="connsiteY27" fmla="*/ 944067 h 2880412"/>
              <a:gd name="connsiteX28" fmla="*/ 555784 w 3913088"/>
              <a:gd name="connsiteY28" fmla="*/ 1333398 h 2880412"/>
              <a:gd name="connsiteX29" fmla="*/ 741767 w 3913088"/>
              <a:gd name="connsiteY29" fmla="*/ 1779100 h 2880412"/>
              <a:gd name="connsiteX30" fmla="*/ 402162 w 3913088"/>
              <a:gd name="connsiteY30" fmla="*/ 2090294 h 2880412"/>
              <a:gd name="connsiteX31" fmla="*/ 1557672 w 3913088"/>
              <a:gd name="connsiteY31" fmla="*/ 2403725 h 2880412"/>
              <a:gd name="connsiteX32" fmla="*/ 502738 w 3913088"/>
              <a:gd name="connsiteY32" fmla="*/ 2640567 h 2880412"/>
              <a:gd name="connsiteX33" fmla="*/ 0 w 3913088"/>
              <a:gd name="connsiteY33" fmla="*/ 1987681 h 2880412"/>
              <a:gd name="connsiteX0" fmla="*/ 2745383 w 3913835"/>
              <a:gd name="connsiteY0" fmla="*/ 0 h 2880412"/>
              <a:gd name="connsiteX1" fmla="*/ 2238856 w 3913835"/>
              <a:gd name="connsiteY1" fmla="*/ 157835 h 2880412"/>
              <a:gd name="connsiteX2" fmla="*/ 1511941 w 3913835"/>
              <a:gd name="connsiteY2" fmla="*/ 152569 h 2880412"/>
              <a:gd name="connsiteX3" fmla="*/ 1363101 w 3913835"/>
              <a:gd name="connsiteY3" fmla="*/ 26504 h 2880412"/>
              <a:gd name="connsiteX4" fmla="*/ 1066307 w 3913835"/>
              <a:gd name="connsiteY4" fmla="*/ 168268 h 2880412"/>
              <a:gd name="connsiteX5" fmla="*/ 1304937 w 3913835"/>
              <a:gd name="connsiteY5" fmla="*/ 319814 h 2880412"/>
              <a:gd name="connsiteX6" fmla="*/ 1201506 w 3913835"/>
              <a:gd name="connsiteY6" fmla="*/ 901141 h 2880412"/>
              <a:gd name="connsiteX7" fmla="*/ 1530648 w 3913835"/>
              <a:gd name="connsiteY7" fmla="*/ 1054414 h 2880412"/>
              <a:gd name="connsiteX8" fmla="*/ 2022051 w 3913835"/>
              <a:gd name="connsiteY8" fmla="*/ 1393819 h 2880412"/>
              <a:gd name="connsiteX9" fmla="*/ 2872449 w 3913835"/>
              <a:gd name="connsiteY9" fmla="*/ 1930983 h 2880412"/>
              <a:gd name="connsiteX10" fmla="*/ 3184955 w 3913835"/>
              <a:gd name="connsiteY10" fmla="*/ 1957490 h 2880412"/>
              <a:gd name="connsiteX11" fmla="*/ 3526666 w 3913835"/>
              <a:gd name="connsiteY11" fmla="*/ 2336754 h 2880412"/>
              <a:gd name="connsiteX12" fmla="*/ 3716851 w 3913835"/>
              <a:gd name="connsiteY12" fmla="*/ 1854376 h 2880412"/>
              <a:gd name="connsiteX13" fmla="*/ 3281119 w 3913835"/>
              <a:gd name="connsiteY13" fmla="*/ 1803086 h 2880412"/>
              <a:gd name="connsiteX14" fmla="*/ 3242284 w 3913835"/>
              <a:gd name="connsiteY14" fmla="*/ 1188778 h 2880412"/>
              <a:gd name="connsiteX15" fmla="*/ 3478829 w 3913835"/>
              <a:gd name="connsiteY15" fmla="*/ 913399 h 2880412"/>
              <a:gd name="connsiteX16" fmla="*/ 2551342 w 3913835"/>
              <a:gd name="connsiteY16" fmla="*/ 908731 h 2880412"/>
              <a:gd name="connsiteX17" fmla="*/ 2516079 w 3913835"/>
              <a:gd name="connsiteY17" fmla="*/ 945708 h 2880412"/>
              <a:gd name="connsiteX18" fmla="*/ 3173905 w 3913835"/>
              <a:gd name="connsiteY18" fmla="*/ 941014 h 2880412"/>
              <a:gd name="connsiteX19" fmla="*/ 3172150 w 3913835"/>
              <a:gd name="connsiteY19" fmla="*/ 1318096 h 2880412"/>
              <a:gd name="connsiteX20" fmla="*/ 3701095 w 3913835"/>
              <a:gd name="connsiteY20" fmla="*/ 1326486 h 2880412"/>
              <a:gd name="connsiteX21" fmla="*/ 3863757 w 3913835"/>
              <a:gd name="connsiteY21" fmla="*/ 1273334 h 2880412"/>
              <a:gd name="connsiteX22" fmla="*/ 2858022 w 3913835"/>
              <a:gd name="connsiteY22" fmla="*/ 1973002 h 2880412"/>
              <a:gd name="connsiteX23" fmla="*/ 2719770 w 3913835"/>
              <a:gd name="connsiteY23" fmla="*/ 2420923 h 2880412"/>
              <a:gd name="connsiteX24" fmla="*/ 2687733 w 3913835"/>
              <a:gd name="connsiteY24" fmla="*/ 2829820 h 2880412"/>
              <a:gd name="connsiteX25" fmla="*/ 2400893 w 3913835"/>
              <a:gd name="connsiteY25" fmla="*/ 2839092 h 2880412"/>
              <a:gd name="connsiteX26" fmla="*/ 1897163 w 3913835"/>
              <a:gd name="connsiteY26" fmla="*/ 2512716 h 2880412"/>
              <a:gd name="connsiteX27" fmla="*/ 975139 w 3913835"/>
              <a:gd name="connsiteY27" fmla="*/ 944067 h 2880412"/>
              <a:gd name="connsiteX28" fmla="*/ 555784 w 3913835"/>
              <a:gd name="connsiteY28" fmla="*/ 1333398 h 2880412"/>
              <a:gd name="connsiteX29" fmla="*/ 741767 w 3913835"/>
              <a:gd name="connsiteY29" fmla="*/ 1779100 h 2880412"/>
              <a:gd name="connsiteX30" fmla="*/ 402162 w 3913835"/>
              <a:gd name="connsiteY30" fmla="*/ 2090294 h 2880412"/>
              <a:gd name="connsiteX31" fmla="*/ 1557672 w 3913835"/>
              <a:gd name="connsiteY31" fmla="*/ 2403725 h 2880412"/>
              <a:gd name="connsiteX32" fmla="*/ 502738 w 3913835"/>
              <a:gd name="connsiteY32" fmla="*/ 2640567 h 2880412"/>
              <a:gd name="connsiteX33" fmla="*/ 0 w 3913835"/>
              <a:gd name="connsiteY33" fmla="*/ 1987681 h 2880412"/>
              <a:gd name="connsiteX0" fmla="*/ 2745383 w 3913586"/>
              <a:gd name="connsiteY0" fmla="*/ 0 h 2880412"/>
              <a:gd name="connsiteX1" fmla="*/ 2238856 w 3913586"/>
              <a:gd name="connsiteY1" fmla="*/ 157835 h 2880412"/>
              <a:gd name="connsiteX2" fmla="*/ 1511941 w 3913586"/>
              <a:gd name="connsiteY2" fmla="*/ 152569 h 2880412"/>
              <a:gd name="connsiteX3" fmla="*/ 1363101 w 3913586"/>
              <a:gd name="connsiteY3" fmla="*/ 26504 h 2880412"/>
              <a:gd name="connsiteX4" fmla="*/ 1066307 w 3913586"/>
              <a:gd name="connsiteY4" fmla="*/ 168268 h 2880412"/>
              <a:gd name="connsiteX5" fmla="*/ 1304937 w 3913586"/>
              <a:gd name="connsiteY5" fmla="*/ 319814 h 2880412"/>
              <a:gd name="connsiteX6" fmla="*/ 1201506 w 3913586"/>
              <a:gd name="connsiteY6" fmla="*/ 901141 h 2880412"/>
              <a:gd name="connsiteX7" fmla="*/ 1530648 w 3913586"/>
              <a:gd name="connsiteY7" fmla="*/ 1054414 h 2880412"/>
              <a:gd name="connsiteX8" fmla="*/ 2022051 w 3913586"/>
              <a:gd name="connsiteY8" fmla="*/ 1393819 h 2880412"/>
              <a:gd name="connsiteX9" fmla="*/ 2872449 w 3913586"/>
              <a:gd name="connsiteY9" fmla="*/ 1930983 h 2880412"/>
              <a:gd name="connsiteX10" fmla="*/ 3184955 w 3913586"/>
              <a:gd name="connsiteY10" fmla="*/ 1957490 h 2880412"/>
              <a:gd name="connsiteX11" fmla="*/ 3526666 w 3913586"/>
              <a:gd name="connsiteY11" fmla="*/ 2336754 h 2880412"/>
              <a:gd name="connsiteX12" fmla="*/ 3716851 w 3913586"/>
              <a:gd name="connsiteY12" fmla="*/ 1854376 h 2880412"/>
              <a:gd name="connsiteX13" fmla="*/ 3281119 w 3913586"/>
              <a:gd name="connsiteY13" fmla="*/ 1803086 h 2880412"/>
              <a:gd name="connsiteX14" fmla="*/ 3242284 w 3913586"/>
              <a:gd name="connsiteY14" fmla="*/ 1188778 h 2880412"/>
              <a:gd name="connsiteX15" fmla="*/ 3478829 w 3913586"/>
              <a:gd name="connsiteY15" fmla="*/ 913399 h 2880412"/>
              <a:gd name="connsiteX16" fmla="*/ 2551342 w 3913586"/>
              <a:gd name="connsiteY16" fmla="*/ 908731 h 2880412"/>
              <a:gd name="connsiteX17" fmla="*/ 2516079 w 3913586"/>
              <a:gd name="connsiteY17" fmla="*/ 945708 h 2880412"/>
              <a:gd name="connsiteX18" fmla="*/ 3173905 w 3913586"/>
              <a:gd name="connsiteY18" fmla="*/ 941014 h 2880412"/>
              <a:gd name="connsiteX19" fmla="*/ 3172150 w 3913586"/>
              <a:gd name="connsiteY19" fmla="*/ 1318096 h 2880412"/>
              <a:gd name="connsiteX20" fmla="*/ 3701095 w 3913586"/>
              <a:gd name="connsiteY20" fmla="*/ 1326486 h 2880412"/>
              <a:gd name="connsiteX21" fmla="*/ 3863757 w 3913586"/>
              <a:gd name="connsiteY21" fmla="*/ 1273334 h 2880412"/>
              <a:gd name="connsiteX22" fmla="*/ 2861552 w 3913586"/>
              <a:gd name="connsiteY22" fmla="*/ 1976532 h 2880412"/>
              <a:gd name="connsiteX23" fmla="*/ 2719770 w 3913586"/>
              <a:gd name="connsiteY23" fmla="*/ 2420923 h 2880412"/>
              <a:gd name="connsiteX24" fmla="*/ 2687733 w 3913586"/>
              <a:gd name="connsiteY24" fmla="*/ 2829820 h 2880412"/>
              <a:gd name="connsiteX25" fmla="*/ 2400893 w 3913586"/>
              <a:gd name="connsiteY25" fmla="*/ 2839092 h 2880412"/>
              <a:gd name="connsiteX26" fmla="*/ 1897163 w 3913586"/>
              <a:gd name="connsiteY26" fmla="*/ 2512716 h 2880412"/>
              <a:gd name="connsiteX27" fmla="*/ 975139 w 3913586"/>
              <a:gd name="connsiteY27" fmla="*/ 944067 h 2880412"/>
              <a:gd name="connsiteX28" fmla="*/ 555784 w 3913586"/>
              <a:gd name="connsiteY28" fmla="*/ 1333398 h 2880412"/>
              <a:gd name="connsiteX29" fmla="*/ 741767 w 3913586"/>
              <a:gd name="connsiteY29" fmla="*/ 1779100 h 2880412"/>
              <a:gd name="connsiteX30" fmla="*/ 402162 w 3913586"/>
              <a:gd name="connsiteY30" fmla="*/ 2090294 h 2880412"/>
              <a:gd name="connsiteX31" fmla="*/ 1557672 w 3913586"/>
              <a:gd name="connsiteY31" fmla="*/ 2403725 h 2880412"/>
              <a:gd name="connsiteX32" fmla="*/ 502738 w 3913586"/>
              <a:gd name="connsiteY32" fmla="*/ 2640567 h 2880412"/>
              <a:gd name="connsiteX33" fmla="*/ 0 w 3913586"/>
              <a:gd name="connsiteY33" fmla="*/ 1987681 h 2880412"/>
              <a:gd name="connsiteX0" fmla="*/ 2745383 w 3891109"/>
              <a:gd name="connsiteY0" fmla="*/ 0 h 2880412"/>
              <a:gd name="connsiteX1" fmla="*/ 2238856 w 3891109"/>
              <a:gd name="connsiteY1" fmla="*/ 157835 h 2880412"/>
              <a:gd name="connsiteX2" fmla="*/ 1511941 w 3891109"/>
              <a:gd name="connsiteY2" fmla="*/ 152569 h 2880412"/>
              <a:gd name="connsiteX3" fmla="*/ 1363101 w 3891109"/>
              <a:gd name="connsiteY3" fmla="*/ 26504 h 2880412"/>
              <a:gd name="connsiteX4" fmla="*/ 1066307 w 3891109"/>
              <a:gd name="connsiteY4" fmla="*/ 168268 h 2880412"/>
              <a:gd name="connsiteX5" fmla="*/ 1304937 w 3891109"/>
              <a:gd name="connsiteY5" fmla="*/ 319814 h 2880412"/>
              <a:gd name="connsiteX6" fmla="*/ 1201506 w 3891109"/>
              <a:gd name="connsiteY6" fmla="*/ 901141 h 2880412"/>
              <a:gd name="connsiteX7" fmla="*/ 1530648 w 3891109"/>
              <a:gd name="connsiteY7" fmla="*/ 1054414 h 2880412"/>
              <a:gd name="connsiteX8" fmla="*/ 2022051 w 3891109"/>
              <a:gd name="connsiteY8" fmla="*/ 1393819 h 2880412"/>
              <a:gd name="connsiteX9" fmla="*/ 2872449 w 3891109"/>
              <a:gd name="connsiteY9" fmla="*/ 1930983 h 2880412"/>
              <a:gd name="connsiteX10" fmla="*/ 3184955 w 3891109"/>
              <a:gd name="connsiteY10" fmla="*/ 1957490 h 2880412"/>
              <a:gd name="connsiteX11" fmla="*/ 3526666 w 3891109"/>
              <a:gd name="connsiteY11" fmla="*/ 2336754 h 2880412"/>
              <a:gd name="connsiteX12" fmla="*/ 3716851 w 3891109"/>
              <a:gd name="connsiteY12" fmla="*/ 1854376 h 2880412"/>
              <a:gd name="connsiteX13" fmla="*/ 3281119 w 3891109"/>
              <a:gd name="connsiteY13" fmla="*/ 1803086 h 2880412"/>
              <a:gd name="connsiteX14" fmla="*/ 3242284 w 3891109"/>
              <a:gd name="connsiteY14" fmla="*/ 1188778 h 2880412"/>
              <a:gd name="connsiteX15" fmla="*/ 3478829 w 3891109"/>
              <a:gd name="connsiteY15" fmla="*/ 913399 h 2880412"/>
              <a:gd name="connsiteX16" fmla="*/ 2551342 w 3891109"/>
              <a:gd name="connsiteY16" fmla="*/ 908731 h 2880412"/>
              <a:gd name="connsiteX17" fmla="*/ 2516079 w 3891109"/>
              <a:gd name="connsiteY17" fmla="*/ 945708 h 2880412"/>
              <a:gd name="connsiteX18" fmla="*/ 3173905 w 3891109"/>
              <a:gd name="connsiteY18" fmla="*/ 941014 h 2880412"/>
              <a:gd name="connsiteX19" fmla="*/ 3172150 w 3891109"/>
              <a:gd name="connsiteY19" fmla="*/ 1318096 h 2880412"/>
              <a:gd name="connsiteX20" fmla="*/ 3701095 w 3891109"/>
              <a:gd name="connsiteY20" fmla="*/ 1326486 h 2880412"/>
              <a:gd name="connsiteX21" fmla="*/ 3863757 w 3891109"/>
              <a:gd name="connsiteY21" fmla="*/ 1273334 h 2880412"/>
              <a:gd name="connsiteX22" fmla="*/ 3186359 w 3891109"/>
              <a:gd name="connsiteY22" fmla="*/ 1828251 h 2880412"/>
              <a:gd name="connsiteX23" fmla="*/ 2719770 w 3891109"/>
              <a:gd name="connsiteY23" fmla="*/ 2420923 h 2880412"/>
              <a:gd name="connsiteX24" fmla="*/ 2687733 w 3891109"/>
              <a:gd name="connsiteY24" fmla="*/ 2829820 h 2880412"/>
              <a:gd name="connsiteX25" fmla="*/ 2400893 w 3891109"/>
              <a:gd name="connsiteY25" fmla="*/ 2839092 h 2880412"/>
              <a:gd name="connsiteX26" fmla="*/ 1897163 w 3891109"/>
              <a:gd name="connsiteY26" fmla="*/ 2512716 h 2880412"/>
              <a:gd name="connsiteX27" fmla="*/ 975139 w 3891109"/>
              <a:gd name="connsiteY27" fmla="*/ 944067 h 2880412"/>
              <a:gd name="connsiteX28" fmla="*/ 555784 w 3891109"/>
              <a:gd name="connsiteY28" fmla="*/ 1333398 h 2880412"/>
              <a:gd name="connsiteX29" fmla="*/ 741767 w 3891109"/>
              <a:gd name="connsiteY29" fmla="*/ 1779100 h 2880412"/>
              <a:gd name="connsiteX30" fmla="*/ 402162 w 3891109"/>
              <a:gd name="connsiteY30" fmla="*/ 2090294 h 2880412"/>
              <a:gd name="connsiteX31" fmla="*/ 1557672 w 3891109"/>
              <a:gd name="connsiteY31" fmla="*/ 2403725 h 2880412"/>
              <a:gd name="connsiteX32" fmla="*/ 502738 w 3891109"/>
              <a:gd name="connsiteY32" fmla="*/ 2640567 h 2880412"/>
              <a:gd name="connsiteX33" fmla="*/ 0 w 3891109"/>
              <a:gd name="connsiteY33" fmla="*/ 1987681 h 2880412"/>
              <a:gd name="connsiteX0" fmla="*/ 2745383 w 3870429"/>
              <a:gd name="connsiteY0" fmla="*/ 0 h 2880412"/>
              <a:gd name="connsiteX1" fmla="*/ 2238856 w 3870429"/>
              <a:gd name="connsiteY1" fmla="*/ 157835 h 2880412"/>
              <a:gd name="connsiteX2" fmla="*/ 1511941 w 3870429"/>
              <a:gd name="connsiteY2" fmla="*/ 152569 h 2880412"/>
              <a:gd name="connsiteX3" fmla="*/ 1363101 w 3870429"/>
              <a:gd name="connsiteY3" fmla="*/ 26504 h 2880412"/>
              <a:gd name="connsiteX4" fmla="*/ 1066307 w 3870429"/>
              <a:gd name="connsiteY4" fmla="*/ 168268 h 2880412"/>
              <a:gd name="connsiteX5" fmla="*/ 1304937 w 3870429"/>
              <a:gd name="connsiteY5" fmla="*/ 319814 h 2880412"/>
              <a:gd name="connsiteX6" fmla="*/ 1201506 w 3870429"/>
              <a:gd name="connsiteY6" fmla="*/ 901141 h 2880412"/>
              <a:gd name="connsiteX7" fmla="*/ 1530648 w 3870429"/>
              <a:gd name="connsiteY7" fmla="*/ 1054414 h 2880412"/>
              <a:gd name="connsiteX8" fmla="*/ 2022051 w 3870429"/>
              <a:gd name="connsiteY8" fmla="*/ 1393819 h 2880412"/>
              <a:gd name="connsiteX9" fmla="*/ 2872449 w 3870429"/>
              <a:gd name="connsiteY9" fmla="*/ 1930983 h 2880412"/>
              <a:gd name="connsiteX10" fmla="*/ 3184955 w 3870429"/>
              <a:gd name="connsiteY10" fmla="*/ 1957490 h 2880412"/>
              <a:gd name="connsiteX11" fmla="*/ 3526666 w 3870429"/>
              <a:gd name="connsiteY11" fmla="*/ 2336754 h 2880412"/>
              <a:gd name="connsiteX12" fmla="*/ 3716851 w 3870429"/>
              <a:gd name="connsiteY12" fmla="*/ 1854376 h 2880412"/>
              <a:gd name="connsiteX13" fmla="*/ 3281119 w 3870429"/>
              <a:gd name="connsiteY13" fmla="*/ 1803086 h 2880412"/>
              <a:gd name="connsiteX14" fmla="*/ 3242284 w 3870429"/>
              <a:gd name="connsiteY14" fmla="*/ 1188778 h 2880412"/>
              <a:gd name="connsiteX15" fmla="*/ 3478829 w 3870429"/>
              <a:gd name="connsiteY15" fmla="*/ 913399 h 2880412"/>
              <a:gd name="connsiteX16" fmla="*/ 2551342 w 3870429"/>
              <a:gd name="connsiteY16" fmla="*/ 908731 h 2880412"/>
              <a:gd name="connsiteX17" fmla="*/ 2516079 w 3870429"/>
              <a:gd name="connsiteY17" fmla="*/ 945708 h 2880412"/>
              <a:gd name="connsiteX18" fmla="*/ 3173905 w 3870429"/>
              <a:gd name="connsiteY18" fmla="*/ 941014 h 2880412"/>
              <a:gd name="connsiteX19" fmla="*/ 3172150 w 3870429"/>
              <a:gd name="connsiteY19" fmla="*/ 1318096 h 2880412"/>
              <a:gd name="connsiteX20" fmla="*/ 3701095 w 3870429"/>
              <a:gd name="connsiteY20" fmla="*/ 1326486 h 2880412"/>
              <a:gd name="connsiteX21" fmla="*/ 3863757 w 3870429"/>
              <a:gd name="connsiteY21" fmla="*/ 1273334 h 2880412"/>
              <a:gd name="connsiteX22" fmla="*/ 3517664 w 3870429"/>
              <a:gd name="connsiteY22" fmla="*/ 1570072 h 2880412"/>
              <a:gd name="connsiteX23" fmla="*/ 3186359 w 3870429"/>
              <a:gd name="connsiteY23" fmla="*/ 1828251 h 2880412"/>
              <a:gd name="connsiteX24" fmla="*/ 2719770 w 3870429"/>
              <a:gd name="connsiteY24" fmla="*/ 2420923 h 2880412"/>
              <a:gd name="connsiteX25" fmla="*/ 2687733 w 3870429"/>
              <a:gd name="connsiteY25" fmla="*/ 2829820 h 2880412"/>
              <a:gd name="connsiteX26" fmla="*/ 2400893 w 3870429"/>
              <a:gd name="connsiteY26" fmla="*/ 2839092 h 2880412"/>
              <a:gd name="connsiteX27" fmla="*/ 1897163 w 3870429"/>
              <a:gd name="connsiteY27" fmla="*/ 2512716 h 2880412"/>
              <a:gd name="connsiteX28" fmla="*/ 975139 w 3870429"/>
              <a:gd name="connsiteY28" fmla="*/ 944067 h 2880412"/>
              <a:gd name="connsiteX29" fmla="*/ 555784 w 3870429"/>
              <a:gd name="connsiteY29" fmla="*/ 1333398 h 2880412"/>
              <a:gd name="connsiteX30" fmla="*/ 741767 w 3870429"/>
              <a:gd name="connsiteY30" fmla="*/ 1779100 h 2880412"/>
              <a:gd name="connsiteX31" fmla="*/ 402162 w 3870429"/>
              <a:gd name="connsiteY31" fmla="*/ 2090294 h 2880412"/>
              <a:gd name="connsiteX32" fmla="*/ 1557672 w 3870429"/>
              <a:gd name="connsiteY32" fmla="*/ 2403725 h 2880412"/>
              <a:gd name="connsiteX33" fmla="*/ 502738 w 3870429"/>
              <a:gd name="connsiteY33" fmla="*/ 2640567 h 2880412"/>
              <a:gd name="connsiteX34" fmla="*/ 0 w 3870429"/>
              <a:gd name="connsiteY34" fmla="*/ 1987681 h 2880412"/>
              <a:gd name="connsiteX0" fmla="*/ 2745383 w 3869496"/>
              <a:gd name="connsiteY0" fmla="*/ 0 h 2880412"/>
              <a:gd name="connsiteX1" fmla="*/ 2238856 w 3869496"/>
              <a:gd name="connsiteY1" fmla="*/ 157835 h 2880412"/>
              <a:gd name="connsiteX2" fmla="*/ 1511941 w 3869496"/>
              <a:gd name="connsiteY2" fmla="*/ 152569 h 2880412"/>
              <a:gd name="connsiteX3" fmla="*/ 1363101 w 3869496"/>
              <a:gd name="connsiteY3" fmla="*/ 26504 h 2880412"/>
              <a:gd name="connsiteX4" fmla="*/ 1066307 w 3869496"/>
              <a:gd name="connsiteY4" fmla="*/ 168268 h 2880412"/>
              <a:gd name="connsiteX5" fmla="*/ 1304937 w 3869496"/>
              <a:gd name="connsiteY5" fmla="*/ 319814 h 2880412"/>
              <a:gd name="connsiteX6" fmla="*/ 1201506 w 3869496"/>
              <a:gd name="connsiteY6" fmla="*/ 901141 h 2880412"/>
              <a:gd name="connsiteX7" fmla="*/ 1530648 w 3869496"/>
              <a:gd name="connsiteY7" fmla="*/ 1054414 h 2880412"/>
              <a:gd name="connsiteX8" fmla="*/ 2022051 w 3869496"/>
              <a:gd name="connsiteY8" fmla="*/ 1393819 h 2880412"/>
              <a:gd name="connsiteX9" fmla="*/ 2872449 w 3869496"/>
              <a:gd name="connsiteY9" fmla="*/ 1930983 h 2880412"/>
              <a:gd name="connsiteX10" fmla="*/ 3184955 w 3869496"/>
              <a:gd name="connsiteY10" fmla="*/ 1957490 h 2880412"/>
              <a:gd name="connsiteX11" fmla="*/ 3526666 w 3869496"/>
              <a:gd name="connsiteY11" fmla="*/ 2336754 h 2880412"/>
              <a:gd name="connsiteX12" fmla="*/ 3716851 w 3869496"/>
              <a:gd name="connsiteY12" fmla="*/ 1854376 h 2880412"/>
              <a:gd name="connsiteX13" fmla="*/ 3281119 w 3869496"/>
              <a:gd name="connsiteY13" fmla="*/ 1803086 h 2880412"/>
              <a:gd name="connsiteX14" fmla="*/ 3242284 w 3869496"/>
              <a:gd name="connsiteY14" fmla="*/ 1188778 h 2880412"/>
              <a:gd name="connsiteX15" fmla="*/ 3478829 w 3869496"/>
              <a:gd name="connsiteY15" fmla="*/ 913399 h 2880412"/>
              <a:gd name="connsiteX16" fmla="*/ 2551342 w 3869496"/>
              <a:gd name="connsiteY16" fmla="*/ 908731 h 2880412"/>
              <a:gd name="connsiteX17" fmla="*/ 2516079 w 3869496"/>
              <a:gd name="connsiteY17" fmla="*/ 945708 h 2880412"/>
              <a:gd name="connsiteX18" fmla="*/ 3173905 w 3869496"/>
              <a:gd name="connsiteY18" fmla="*/ 941014 h 2880412"/>
              <a:gd name="connsiteX19" fmla="*/ 3172150 w 3869496"/>
              <a:gd name="connsiteY19" fmla="*/ 1318096 h 2880412"/>
              <a:gd name="connsiteX20" fmla="*/ 3701095 w 3869496"/>
              <a:gd name="connsiteY20" fmla="*/ 1326486 h 2880412"/>
              <a:gd name="connsiteX21" fmla="*/ 3863757 w 3869496"/>
              <a:gd name="connsiteY21" fmla="*/ 1273334 h 2880412"/>
              <a:gd name="connsiteX22" fmla="*/ 3535317 w 3869496"/>
              <a:gd name="connsiteY22" fmla="*/ 1499462 h 2880412"/>
              <a:gd name="connsiteX23" fmla="*/ 3186359 w 3869496"/>
              <a:gd name="connsiteY23" fmla="*/ 1828251 h 2880412"/>
              <a:gd name="connsiteX24" fmla="*/ 2719770 w 3869496"/>
              <a:gd name="connsiteY24" fmla="*/ 2420923 h 2880412"/>
              <a:gd name="connsiteX25" fmla="*/ 2687733 w 3869496"/>
              <a:gd name="connsiteY25" fmla="*/ 2829820 h 2880412"/>
              <a:gd name="connsiteX26" fmla="*/ 2400893 w 3869496"/>
              <a:gd name="connsiteY26" fmla="*/ 2839092 h 2880412"/>
              <a:gd name="connsiteX27" fmla="*/ 1897163 w 3869496"/>
              <a:gd name="connsiteY27" fmla="*/ 2512716 h 2880412"/>
              <a:gd name="connsiteX28" fmla="*/ 975139 w 3869496"/>
              <a:gd name="connsiteY28" fmla="*/ 944067 h 2880412"/>
              <a:gd name="connsiteX29" fmla="*/ 555784 w 3869496"/>
              <a:gd name="connsiteY29" fmla="*/ 1333398 h 2880412"/>
              <a:gd name="connsiteX30" fmla="*/ 741767 w 3869496"/>
              <a:gd name="connsiteY30" fmla="*/ 1779100 h 2880412"/>
              <a:gd name="connsiteX31" fmla="*/ 402162 w 3869496"/>
              <a:gd name="connsiteY31" fmla="*/ 2090294 h 2880412"/>
              <a:gd name="connsiteX32" fmla="*/ 1557672 w 3869496"/>
              <a:gd name="connsiteY32" fmla="*/ 2403725 h 2880412"/>
              <a:gd name="connsiteX33" fmla="*/ 502738 w 3869496"/>
              <a:gd name="connsiteY33" fmla="*/ 2640567 h 2880412"/>
              <a:gd name="connsiteX34" fmla="*/ 0 w 3869496"/>
              <a:gd name="connsiteY34" fmla="*/ 1987681 h 2880412"/>
              <a:gd name="connsiteX0" fmla="*/ 2745383 w 3869496"/>
              <a:gd name="connsiteY0" fmla="*/ 0 h 2880412"/>
              <a:gd name="connsiteX1" fmla="*/ 2238856 w 3869496"/>
              <a:gd name="connsiteY1" fmla="*/ 157835 h 2880412"/>
              <a:gd name="connsiteX2" fmla="*/ 1511941 w 3869496"/>
              <a:gd name="connsiteY2" fmla="*/ 152569 h 2880412"/>
              <a:gd name="connsiteX3" fmla="*/ 1363101 w 3869496"/>
              <a:gd name="connsiteY3" fmla="*/ 26504 h 2880412"/>
              <a:gd name="connsiteX4" fmla="*/ 1066307 w 3869496"/>
              <a:gd name="connsiteY4" fmla="*/ 168268 h 2880412"/>
              <a:gd name="connsiteX5" fmla="*/ 1304937 w 3869496"/>
              <a:gd name="connsiteY5" fmla="*/ 319814 h 2880412"/>
              <a:gd name="connsiteX6" fmla="*/ 1201506 w 3869496"/>
              <a:gd name="connsiteY6" fmla="*/ 901141 h 2880412"/>
              <a:gd name="connsiteX7" fmla="*/ 1530648 w 3869496"/>
              <a:gd name="connsiteY7" fmla="*/ 1054414 h 2880412"/>
              <a:gd name="connsiteX8" fmla="*/ 2022051 w 3869496"/>
              <a:gd name="connsiteY8" fmla="*/ 1393819 h 2880412"/>
              <a:gd name="connsiteX9" fmla="*/ 2872449 w 3869496"/>
              <a:gd name="connsiteY9" fmla="*/ 1930983 h 2880412"/>
              <a:gd name="connsiteX10" fmla="*/ 3184955 w 3869496"/>
              <a:gd name="connsiteY10" fmla="*/ 1957490 h 2880412"/>
              <a:gd name="connsiteX11" fmla="*/ 3526666 w 3869496"/>
              <a:gd name="connsiteY11" fmla="*/ 2336754 h 2880412"/>
              <a:gd name="connsiteX12" fmla="*/ 3716851 w 3869496"/>
              <a:gd name="connsiteY12" fmla="*/ 1854376 h 2880412"/>
              <a:gd name="connsiteX13" fmla="*/ 3281119 w 3869496"/>
              <a:gd name="connsiteY13" fmla="*/ 1803086 h 2880412"/>
              <a:gd name="connsiteX14" fmla="*/ 3242284 w 3869496"/>
              <a:gd name="connsiteY14" fmla="*/ 1188778 h 2880412"/>
              <a:gd name="connsiteX15" fmla="*/ 3478829 w 3869496"/>
              <a:gd name="connsiteY15" fmla="*/ 913399 h 2880412"/>
              <a:gd name="connsiteX16" fmla="*/ 2551342 w 3869496"/>
              <a:gd name="connsiteY16" fmla="*/ 908731 h 2880412"/>
              <a:gd name="connsiteX17" fmla="*/ 2516079 w 3869496"/>
              <a:gd name="connsiteY17" fmla="*/ 945708 h 2880412"/>
              <a:gd name="connsiteX18" fmla="*/ 3173905 w 3869496"/>
              <a:gd name="connsiteY18" fmla="*/ 941014 h 2880412"/>
              <a:gd name="connsiteX19" fmla="*/ 3172150 w 3869496"/>
              <a:gd name="connsiteY19" fmla="*/ 1318096 h 2880412"/>
              <a:gd name="connsiteX20" fmla="*/ 3701095 w 3869496"/>
              <a:gd name="connsiteY20" fmla="*/ 1326486 h 2880412"/>
              <a:gd name="connsiteX21" fmla="*/ 3863757 w 3869496"/>
              <a:gd name="connsiteY21" fmla="*/ 1273334 h 2880412"/>
              <a:gd name="connsiteX22" fmla="*/ 3535317 w 3869496"/>
              <a:gd name="connsiteY22" fmla="*/ 1499462 h 2880412"/>
              <a:gd name="connsiteX23" fmla="*/ 3186359 w 3869496"/>
              <a:gd name="connsiteY23" fmla="*/ 1828251 h 2880412"/>
              <a:gd name="connsiteX24" fmla="*/ 2719770 w 3869496"/>
              <a:gd name="connsiteY24" fmla="*/ 2420923 h 2880412"/>
              <a:gd name="connsiteX25" fmla="*/ 2687733 w 3869496"/>
              <a:gd name="connsiteY25" fmla="*/ 2829820 h 2880412"/>
              <a:gd name="connsiteX26" fmla="*/ 2400893 w 3869496"/>
              <a:gd name="connsiteY26" fmla="*/ 2839092 h 2880412"/>
              <a:gd name="connsiteX27" fmla="*/ 1897163 w 3869496"/>
              <a:gd name="connsiteY27" fmla="*/ 2512716 h 2880412"/>
              <a:gd name="connsiteX28" fmla="*/ 975139 w 3869496"/>
              <a:gd name="connsiteY28" fmla="*/ 944067 h 2880412"/>
              <a:gd name="connsiteX29" fmla="*/ 555784 w 3869496"/>
              <a:gd name="connsiteY29" fmla="*/ 1333398 h 2880412"/>
              <a:gd name="connsiteX30" fmla="*/ 741767 w 3869496"/>
              <a:gd name="connsiteY30" fmla="*/ 1779100 h 2880412"/>
              <a:gd name="connsiteX31" fmla="*/ 402162 w 3869496"/>
              <a:gd name="connsiteY31" fmla="*/ 2090294 h 2880412"/>
              <a:gd name="connsiteX32" fmla="*/ 1557672 w 3869496"/>
              <a:gd name="connsiteY32" fmla="*/ 2403725 h 2880412"/>
              <a:gd name="connsiteX33" fmla="*/ 502738 w 3869496"/>
              <a:gd name="connsiteY33" fmla="*/ 2640567 h 2880412"/>
              <a:gd name="connsiteX34" fmla="*/ 0 w 3869496"/>
              <a:gd name="connsiteY34" fmla="*/ 1987681 h 2880412"/>
              <a:gd name="connsiteX0" fmla="*/ 2745383 w 3869496"/>
              <a:gd name="connsiteY0" fmla="*/ 0 h 2880412"/>
              <a:gd name="connsiteX1" fmla="*/ 2238856 w 3869496"/>
              <a:gd name="connsiteY1" fmla="*/ 157835 h 2880412"/>
              <a:gd name="connsiteX2" fmla="*/ 1511941 w 3869496"/>
              <a:gd name="connsiteY2" fmla="*/ 152569 h 2880412"/>
              <a:gd name="connsiteX3" fmla="*/ 1363101 w 3869496"/>
              <a:gd name="connsiteY3" fmla="*/ 26504 h 2880412"/>
              <a:gd name="connsiteX4" fmla="*/ 1066307 w 3869496"/>
              <a:gd name="connsiteY4" fmla="*/ 168268 h 2880412"/>
              <a:gd name="connsiteX5" fmla="*/ 1304937 w 3869496"/>
              <a:gd name="connsiteY5" fmla="*/ 319814 h 2880412"/>
              <a:gd name="connsiteX6" fmla="*/ 1201506 w 3869496"/>
              <a:gd name="connsiteY6" fmla="*/ 901141 h 2880412"/>
              <a:gd name="connsiteX7" fmla="*/ 1530648 w 3869496"/>
              <a:gd name="connsiteY7" fmla="*/ 1054414 h 2880412"/>
              <a:gd name="connsiteX8" fmla="*/ 2022051 w 3869496"/>
              <a:gd name="connsiteY8" fmla="*/ 1393819 h 2880412"/>
              <a:gd name="connsiteX9" fmla="*/ 2872449 w 3869496"/>
              <a:gd name="connsiteY9" fmla="*/ 1930983 h 2880412"/>
              <a:gd name="connsiteX10" fmla="*/ 3184955 w 3869496"/>
              <a:gd name="connsiteY10" fmla="*/ 1957490 h 2880412"/>
              <a:gd name="connsiteX11" fmla="*/ 3526666 w 3869496"/>
              <a:gd name="connsiteY11" fmla="*/ 2336754 h 2880412"/>
              <a:gd name="connsiteX12" fmla="*/ 3716851 w 3869496"/>
              <a:gd name="connsiteY12" fmla="*/ 1854376 h 2880412"/>
              <a:gd name="connsiteX13" fmla="*/ 3281119 w 3869496"/>
              <a:gd name="connsiteY13" fmla="*/ 1803086 h 2880412"/>
              <a:gd name="connsiteX14" fmla="*/ 3242284 w 3869496"/>
              <a:gd name="connsiteY14" fmla="*/ 1188778 h 2880412"/>
              <a:gd name="connsiteX15" fmla="*/ 3478829 w 3869496"/>
              <a:gd name="connsiteY15" fmla="*/ 913399 h 2880412"/>
              <a:gd name="connsiteX16" fmla="*/ 2551342 w 3869496"/>
              <a:gd name="connsiteY16" fmla="*/ 908731 h 2880412"/>
              <a:gd name="connsiteX17" fmla="*/ 2516079 w 3869496"/>
              <a:gd name="connsiteY17" fmla="*/ 945708 h 2880412"/>
              <a:gd name="connsiteX18" fmla="*/ 3173905 w 3869496"/>
              <a:gd name="connsiteY18" fmla="*/ 941014 h 2880412"/>
              <a:gd name="connsiteX19" fmla="*/ 3172150 w 3869496"/>
              <a:gd name="connsiteY19" fmla="*/ 1318096 h 2880412"/>
              <a:gd name="connsiteX20" fmla="*/ 3701095 w 3869496"/>
              <a:gd name="connsiteY20" fmla="*/ 1326486 h 2880412"/>
              <a:gd name="connsiteX21" fmla="*/ 3863757 w 3869496"/>
              <a:gd name="connsiteY21" fmla="*/ 1273334 h 2880412"/>
              <a:gd name="connsiteX22" fmla="*/ 3535317 w 3869496"/>
              <a:gd name="connsiteY22" fmla="*/ 1499462 h 2880412"/>
              <a:gd name="connsiteX23" fmla="*/ 3186359 w 3869496"/>
              <a:gd name="connsiteY23" fmla="*/ 1828251 h 2880412"/>
              <a:gd name="connsiteX24" fmla="*/ 2719770 w 3869496"/>
              <a:gd name="connsiteY24" fmla="*/ 2420923 h 2880412"/>
              <a:gd name="connsiteX25" fmla="*/ 2687733 w 3869496"/>
              <a:gd name="connsiteY25" fmla="*/ 2829820 h 2880412"/>
              <a:gd name="connsiteX26" fmla="*/ 2400893 w 3869496"/>
              <a:gd name="connsiteY26" fmla="*/ 2839092 h 2880412"/>
              <a:gd name="connsiteX27" fmla="*/ 1897163 w 3869496"/>
              <a:gd name="connsiteY27" fmla="*/ 2512716 h 2880412"/>
              <a:gd name="connsiteX28" fmla="*/ 975139 w 3869496"/>
              <a:gd name="connsiteY28" fmla="*/ 944067 h 2880412"/>
              <a:gd name="connsiteX29" fmla="*/ 555784 w 3869496"/>
              <a:gd name="connsiteY29" fmla="*/ 1333398 h 2880412"/>
              <a:gd name="connsiteX30" fmla="*/ 741767 w 3869496"/>
              <a:gd name="connsiteY30" fmla="*/ 1779100 h 2880412"/>
              <a:gd name="connsiteX31" fmla="*/ 402162 w 3869496"/>
              <a:gd name="connsiteY31" fmla="*/ 2090294 h 2880412"/>
              <a:gd name="connsiteX32" fmla="*/ 1557672 w 3869496"/>
              <a:gd name="connsiteY32" fmla="*/ 2403725 h 2880412"/>
              <a:gd name="connsiteX33" fmla="*/ 502738 w 3869496"/>
              <a:gd name="connsiteY33" fmla="*/ 2640567 h 2880412"/>
              <a:gd name="connsiteX34" fmla="*/ 0 w 3869496"/>
              <a:gd name="connsiteY34" fmla="*/ 1987681 h 2880412"/>
              <a:gd name="connsiteX0" fmla="*/ 2745383 w 3869496"/>
              <a:gd name="connsiteY0" fmla="*/ 0 h 2880412"/>
              <a:gd name="connsiteX1" fmla="*/ 2238856 w 3869496"/>
              <a:gd name="connsiteY1" fmla="*/ 157835 h 2880412"/>
              <a:gd name="connsiteX2" fmla="*/ 1511941 w 3869496"/>
              <a:gd name="connsiteY2" fmla="*/ 152569 h 2880412"/>
              <a:gd name="connsiteX3" fmla="*/ 1363101 w 3869496"/>
              <a:gd name="connsiteY3" fmla="*/ 26504 h 2880412"/>
              <a:gd name="connsiteX4" fmla="*/ 1066307 w 3869496"/>
              <a:gd name="connsiteY4" fmla="*/ 168268 h 2880412"/>
              <a:gd name="connsiteX5" fmla="*/ 1304937 w 3869496"/>
              <a:gd name="connsiteY5" fmla="*/ 319814 h 2880412"/>
              <a:gd name="connsiteX6" fmla="*/ 1201506 w 3869496"/>
              <a:gd name="connsiteY6" fmla="*/ 901141 h 2880412"/>
              <a:gd name="connsiteX7" fmla="*/ 1530648 w 3869496"/>
              <a:gd name="connsiteY7" fmla="*/ 1054414 h 2880412"/>
              <a:gd name="connsiteX8" fmla="*/ 2022051 w 3869496"/>
              <a:gd name="connsiteY8" fmla="*/ 1393819 h 2880412"/>
              <a:gd name="connsiteX9" fmla="*/ 2872449 w 3869496"/>
              <a:gd name="connsiteY9" fmla="*/ 1930983 h 2880412"/>
              <a:gd name="connsiteX10" fmla="*/ 3184955 w 3869496"/>
              <a:gd name="connsiteY10" fmla="*/ 1957490 h 2880412"/>
              <a:gd name="connsiteX11" fmla="*/ 3526666 w 3869496"/>
              <a:gd name="connsiteY11" fmla="*/ 2336754 h 2880412"/>
              <a:gd name="connsiteX12" fmla="*/ 3716851 w 3869496"/>
              <a:gd name="connsiteY12" fmla="*/ 1854376 h 2880412"/>
              <a:gd name="connsiteX13" fmla="*/ 3281119 w 3869496"/>
              <a:gd name="connsiteY13" fmla="*/ 1803086 h 2880412"/>
              <a:gd name="connsiteX14" fmla="*/ 3242284 w 3869496"/>
              <a:gd name="connsiteY14" fmla="*/ 1188778 h 2880412"/>
              <a:gd name="connsiteX15" fmla="*/ 3478829 w 3869496"/>
              <a:gd name="connsiteY15" fmla="*/ 913399 h 2880412"/>
              <a:gd name="connsiteX16" fmla="*/ 2551342 w 3869496"/>
              <a:gd name="connsiteY16" fmla="*/ 908731 h 2880412"/>
              <a:gd name="connsiteX17" fmla="*/ 2516079 w 3869496"/>
              <a:gd name="connsiteY17" fmla="*/ 945708 h 2880412"/>
              <a:gd name="connsiteX18" fmla="*/ 3173905 w 3869496"/>
              <a:gd name="connsiteY18" fmla="*/ 941014 h 2880412"/>
              <a:gd name="connsiteX19" fmla="*/ 3172150 w 3869496"/>
              <a:gd name="connsiteY19" fmla="*/ 1318096 h 2880412"/>
              <a:gd name="connsiteX20" fmla="*/ 3701095 w 3869496"/>
              <a:gd name="connsiteY20" fmla="*/ 1326486 h 2880412"/>
              <a:gd name="connsiteX21" fmla="*/ 3863757 w 3869496"/>
              <a:gd name="connsiteY21" fmla="*/ 1273334 h 2880412"/>
              <a:gd name="connsiteX22" fmla="*/ 3535317 w 3869496"/>
              <a:gd name="connsiteY22" fmla="*/ 1499462 h 2880412"/>
              <a:gd name="connsiteX23" fmla="*/ 3186359 w 3869496"/>
              <a:gd name="connsiteY23" fmla="*/ 1828251 h 2880412"/>
              <a:gd name="connsiteX24" fmla="*/ 2719770 w 3869496"/>
              <a:gd name="connsiteY24" fmla="*/ 2420923 h 2880412"/>
              <a:gd name="connsiteX25" fmla="*/ 2687733 w 3869496"/>
              <a:gd name="connsiteY25" fmla="*/ 2829820 h 2880412"/>
              <a:gd name="connsiteX26" fmla="*/ 2400893 w 3869496"/>
              <a:gd name="connsiteY26" fmla="*/ 2839092 h 2880412"/>
              <a:gd name="connsiteX27" fmla="*/ 1897163 w 3869496"/>
              <a:gd name="connsiteY27" fmla="*/ 2512716 h 2880412"/>
              <a:gd name="connsiteX28" fmla="*/ 975139 w 3869496"/>
              <a:gd name="connsiteY28" fmla="*/ 944067 h 2880412"/>
              <a:gd name="connsiteX29" fmla="*/ 555784 w 3869496"/>
              <a:gd name="connsiteY29" fmla="*/ 1333398 h 2880412"/>
              <a:gd name="connsiteX30" fmla="*/ 741767 w 3869496"/>
              <a:gd name="connsiteY30" fmla="*/ 1779100 h 2880412"/>
              <a:gd name="connsiteX31" fmla="*/ 402162 w 3869496"/>
              <a:gd name="connsiteY31" fmla="*/ 2090294 h 2880412"/>
              <a:gd name="connsiteX32" fmla="*/ 1557672 w 3869496"/>
              <a:gd name="connsiteY32" fmla="*/ 2403725 h 2880412"/>
              <a:gd name="connsiteX33" fmla="*/ 502738 w 3869496"/>
              <a:gd name="connsiteY33" fmla="*/ 2640567 h 2880412"/>
              <a:gd name="connsiteX34" fmla="*/ 0 w 3869496"/>
              <a:gd name="connsiteY34" fmla="*/ 1987681 h 2880412"/>
              <a:gd name="connsiteX0" fmla="*/ 2745383 w 3869496"/>
              <a:gd name="connsiteY0" fmla="*/ 0 h 2894061"/>
              <a:gd name="connsiteX1" fmla="*/ 2238856 w 3869496"/>
              <a:gd name="connsiteY1" fmla="*/ 157835 h 2894061"/>
              <a:gd name="connsiteX2" fmla="*/ 1511941 w 3869496"/>
              <a:gd name="connsiteY2" fmla="*/ 152569 h 2894061"/>
              <a:gd name="connsiteX3" fmla="*/ 1363101 w 3869496"/>
              <a:gd name="connsiteY3" fmla="*/ 26504 h 2894061"/>
              <a:gd name="connsiteX4" fmla="*/ 1066307 w 3869496"/>
              <a:gd name="connsiteY4" fmla="*/ 168268 h 2894061"/>
              <a:gd name="connsiteX5" fmla="*/ 1304937 w 3869496"/>
              <a:gd name="connsiteY5" fmla="*/ 319814 h 2894061"/>
              <a:gd name="connsiteX6" fmla="*/ 1201506 w 3869496"/>
              <a:gd name="connsiteY6" fmla="*/ 901141 h 2894061"/>
              <a:gd name="connsiteX7" fmla="*/ 1530648 w 3869496"/>
              <a:gd name="connsiteY7" fmla="*/ 1054414 h 2894061"/>
              <a:gd name="connsiteX8" fmla="*/ 2022051 w 3869496"/>
              <a:gd name="connsiteY8" fmla="*/ 1393819 h 2894061"/>
              <a:gd name="connsiteX9" fmla="*/ 2872449 w 3869496"/>
              <a:gd name="connsiteY9" fmla="*/ 1930983 h 2894061"/>
              <a:gd name="connsiteX10" fmla="*/ 3184955 w 3869496"/>
              <a:gd name="connsiteY10" fmla="*/ 1957490 h 2894061"/>
              <a:gd name="connsiteX11" fmla="*/ 3526666 w 3869496"/>
              <a:gd name="connsiteY11" fmla="*/ 2336754 h 2894061"/>
              <a:gd name="connsiteX12" fmla="*/ 3716851 w 3869496"/>
              <a:gd name="connsiteY12" fmla="*/ 1854376 h 2894061"/>
              <a:gd name="connsiteX13" fmla="*/ 3281119 w 3869496"/>
              <a:gd name="connsiteY13" fmla="*/ 1803086 h 2894061"/>
              <a:gd name="connsiteX14" fmla="*/ 3242284 w 3869496"/>
              <a:gd name="connsiteY14" fmla="*/ 1188778 h 2894061"/>
              <a:gd name="connsiteX15" fmla="*/ 3478829 w 3869496"/>
              <a:gd name="connsiteY15" fmla="*/ 913399 h 2894061"/>
              <a:gd name="connsiteX16" fmla="*/ 2551342 w 3869496"/>
              <a:gd name="connsiteY16" fmla="*/ 908731 h 2894061"/>
              <a:gd name="connsiteX17" fmla="*/ 2516079 w 3869496"/>
              <a:gd name="connsiteY17" fmla="*/ 945708 h 2894061"/>
              <a:gd name="connsiteX18" fmla="*/ 3173905 w 3869496"/>
              <a:gd name="connsiteY18" fmla="*/ 941014 h 2894061"/>
              <a:gd name="connsiteX19" fmla="*/ 3172150 w 3869496"/>
              <a:gd name="connsiteY19" fmla="*/ 1318096 h 2894061"/>
              <a:gd name="connsiteX20" fmla="*/ 3701095 w 3869496"/>
              <a:gd name="connsiteY20" fmla="*/ 1326486 h 2894061"/>
              <a:gd name="connsiteX21" fmla="*/ 3863757 w 3869496"/>
              <a:gd name="connsiteY21" fmla="*/ 1273334 h 2894061"/>
              <a:gd name="connsiteX22" fmla="*/ 3535317 w 3869496"/>
              <a:gd name="connsiteY22" fmla="*/ 1499462 h 2894061"/>
              <a:gd name="connsiteX23" fmla="*/ 3186359 w 3869496"/>
              <a:gd name="connsiteY23" fmla="*/ 1828251 h 2894061"/>
              <a:gd name="connsiteX24" fmla="*/ 2790380 w 3869496"/>
              <a:gd name="connsiteY24" fmla="*/ 2212623 h 2894061"/>
              <a:gd name="connsiteX25" fmla="*/ 2687733 w 3869496"/>
              <a:gd name="connsiteY25" fmla="*/ 2829820 h 2894061"/>
              <a:gd name="connsiteX26" fmla="*/ 2400893 w 3869496"/>
              <a:gd name="connsiteY26" fmla="*/ 2839092 h 2894061"/>
              <a:gd name="connsiteX27" fmla="*/ 1897163 w 3869496"/>
              <a:gd name="connsiteY27" fmla="*/ 2512716 h 2894061"/>
              <a:gd name="connsiteX28" fmla="*/ 975139 w 3869496"/>
              <a:gd name="connsiteY28" fmla="*/ 944067 h 2894061"/>
              <a:gd name="connsiteX29" fmla="*/ 555784 w 3869496"/>
              <a:gd name="connsiteY29" fmla="*/ 1333398 h 2894061"/>
              <a:gd name="connsiteX30" fmla="*/ 741767 w 3869496"/>
              <a:gd name="connsiteY30" fmla="*/ 1779100 h 2894061"/>
              <a:gd name="connsiteX31" fmla="*/ 402162 w 3869496"/>
              <a:gd name="connsiteY31" fmla="*/ 2090294 h 2894061"/>
              <a:gd name="connsiteX32" fmla="*/ 1557672 w 3869496"/>
              <a:gd name="connsiteY32" fmla="*/ 2403725 h 2894061"/>
              <a:gd name="connsiteX33" fmla="*/ 502738 w 3869496"/>
              <a:gd name="connsiteY33" fmla="*/ 2640567 h 2894061"/>
              <a:gd name="connsiteX34" fmla="*/ 0 w 3869496"/>
              <a:gd name="connsiteY34" fmla="*/ 1987681 h 2894061"/>
              <a:gd name="connsiteX0" fmla="*/ 2745383 w 3869496"/>
              <a:gd name="connsiteY0" fmla="*/ 0 h 2894061"/>
              <a:gd name="connsiteX1" fmla="*/ 2238856 w 3869496"/>
              <a:gd name="connsiteY1" fmla="*/ 157835 h 2894061"/>
              <a:gd name="connsiteX2" fmla="*/ 1511941 w 3869496"/>
              <a:gd name="connsiteY2" fmla="*/ 152569 h 2894061"/>
              <a:gd name="connsiteX3" fmla="*/ 1363101 w 3869496"/>
              <a:gd name="connsiteY3" fmla="*/ 26504 h 2894061"/>
              <a:gd name="connsiteX4" fmla="*/ 1066307 w 3869496"/>
              <a:gd name="connsiteY4" fmla="*/ 168268 h 2894061"/>
              <a:gd name="connsiteX5" fmla="*/ 1304937 w 3869496"/>
              <a:gd name="connsiteY5" fmla="*/ 319814 h 2894061"/>
              <a:gd name="connsiteX6" fmla="*/ 1201506 w 3869496"/>
              <a:gd name="connsiteY6" fmla="*/ 901141 h 2894061"/>
              <a:gd name="connsiteX7" fmla="*/ 1530648 w 3869496"/>
              <a:gd name="connsiteY7" fmla="*/ 1054414 h 2894061"/>
              <a:gd name="connsiteX8" fmla="*/ 2022051 w 3869496"/>
              <a:gd name="connsiteY8" fmla="*/ 1393819 h 2894061"/>
              <a:gd name="connsiteX9" fmla="*/ 2872449 w 3869496"/>
              <a:gd name="connsiteY9" fmla="*/ 1930983 h 2894061"/>
              <a:gd name="connsiteX10" fmla="*/ 3184955 w 3869496"/>
              <a:gd name="connsiteY10" fmla="*/ 1957490 h 2894061"/>
              <a:gd name="connsiteX11" fmla="*/ 3526666 w 3869496"/>
              <a:gd name="connsiteY11" fmla="*/ 2336754 h 2894061"/>
              <a:gd name="connsiteX12" fmla="*/ 3716851 w 3869496"/>
              <a:gd name="connsiteY12" fmla="*/ 1854376 h 2894061"/>
              <a:gd name="connsiteX13" fmla="*/ 3281119 w 3869496"/>
              <a:gd name="connsiteY13" fmla="*/ 1803086 h 2894061"/>
              <a:gd name="connsiteX14" fmla="*/ 3242284 w 3869496"/>
              <a:gd name="connsiteY14" fmla="*/ 1188778 h 2894061"/>
              <a:gd name="connsiteX15" fmla="*/ 3478829 w 3869496"/>
              <a:gd name="connsiteY15" fmla="*/ 913399 h 2894061"/>
              <a:gd name="connsiteX16" fmla="*/ 2551342 w 3869496"/>
              <a:gd name="connsiteY16" fmla="*/ 908731 h 2894061"/>
              <a:gd name="connsiteX17" fmla="*/ 2516079 w 3869496"/>
              <a:gd name="connsiteY17" fmla="*/ 945708 h 2894061"/>
              <a:gd name="connsiteX18" fmla="*/ 3173905 w 3869496"/>
              <a:gd name="connsiteY18" fmla="*/ 941014 h 2894061"/>
              <a:gd name="connsiteX19" fmla="*/ 3172150 w 3869496"/>
              <a:gd name="connsiteY19" fmla="*/ 1318096 h 2894061"/>
              <a:gd name="connsiteX20" fmla="*/ 3701095 w 3869496"/>
              <a:gd name="connsiteY20" fmla="*/ 1326486 h 2894061"/>
              <a:gd name="connsiteX21" fmla="*/ 3863757 w 3869496"/>
              <a:gd name="connsiteY21" fmla="*/ 1273334 h 2894061"/>
              <a:gd name="connsiteX22" fmla="*/ 3535317 w 3869496"/>
              <a:gd name="connsiteY22" fmla="*/ 1499462 h 2894061"/>
              <a:gd name="connsiteX23" fmla="*/ 3186359 w 3869496"/>
              <a:gd name="connsiteY23" fmla="*/ 1828251 h 2894061"/>
              <a:gd name="connsiteX24" fmla="*/ 2790380 w 3869496"/>
              <a:gd name="connsiteY24" fmla="*/ 2212623 h 2894061"/>
              <a:gd name="connsiteX25" fmla="*/ 2677141 w 3869496"/>
              <a:gd name="connsiteY25" fmla="*/ 2829820 h 2894061"/>
              <a:gd name="connsiteX26" fmla="*/ 2400893 w 3869496"/>
              <a:gd name="connsiteY26" fmla="*/ 2839092 h 2894061"/>
              <a:gd name="connsiteX27" fmla="*/ 1897163 w 3869496"/>
              <a:gd name="connsiteY27" fmla="*/ 2512716 h 2894061"/>
              <a:gd name="connsiteX28" fmla="*/ 975139 w 3869496"/>
              <a:gd name="connsiteY28" fmla="*/ 944067 h 2894061"/>
              <a:gd name="connsiteX29" fmla="*/ 555784 w 3869496"/>
              <a:gd name="connsiteY29" fmla="*/ 1333398 h 2894061"/>
              <a:gd name="connsiteX30" fmla="*/ 741767 w 3869496"/>
              <a:gd name="connsiteY30" fmla="*/ 1779100 h 2894061"/>
              <a:gd name="connsiteX31" fmla="*/ 402162 w 3869496"/>
              <a:gd name="connsiteY31" fmla="*/ 2090294 h 2894061"/>
              <a:gd name="connsiteX32" fmla="*/ 1557672 w 3869496"/>
              <a:gd name="connsiteY32" fmla="*/ 2403725 h 2894061"/>
              <a:gd name="connsiteX33" fmla="*/ 502738 w 3869496"/>
              <a:gd name="connsiteY33" fmla="*/ 2640567 h 2894061"/>
              <a:gd name="connsiteX34" fmla="*/ 0 w 3869496"/>
              <a:gd name="connsiteY34" fmla="*/ 1987681 h 2894061"/>
              <a:gd name="connsiteX0" fmla="*/ 2745383 w 3869496"/>
              <a:gd name="connsiteY0" fmla="*/ 0 h 2900343"/>
              <a:gd name="connsiteX1" fmla="*/ 2238856 w 3869496"/>
              <a:gd name="connsiteY1" fmla="*/ 157835 h 2900343"/>
              <a:gd name="connsiteX2" fmla="*/ 1511941 w 3869496"/>
              <a:gd name="connsiteY2" fmla="*/ 152569 h 2900343"/>
              <a:gd name="connsiteX3" fmla="*/ 1363101 w 3869496"/>
              <a:gd name="connsiteY3" fmla="*/ 26504 h 2900343"/>
              <a:gd name="connsiteX4" fmla="*/ 1066307 w 3869496"/>
              <a:gd name="connsiteY4" fmla="*/ 168268 h 2900343"/>
              <a:gd name="connsiteX5" fmla="*/ 1304937 w 3869496"/>
              <a:gd name="connsiteY5" fmla="*/ 319814 h 2900343"/>
              <a:gd name="connsiteX6" fmla="*/ 1201506 w 3869496"/>
              <a:gd name="connsiteY6" fmla="*/ 901141 h 2900343"/>
              <a:gd name="connsiteX7" fmla="*/ 1530648 w 3869496"/>
              <a:gd name="connsiteY7" fmla="*/ 1054414 h 2900343"/>
              <a:gd name="connsiteX8" fmla="*/ 2022051 w 3869496"/>
              <a:gd name="connsiteY8" fmla="*/ 1393819 h 2900343"/>
              <a:gd name="connsiteX9" fmla="*/ 2872449 w 3869496"/>
              <a:gd name="connsiteY9" fmla="*/ 1930983 h 2900343"/>
              <a:gd name="connsiteX10" fmla="*/ 3184955 w 3869496"/>
              <a:gd name="connsiteY10" fmla="*/ 1957490 h 2900343"/>
              <a:gd name="connsiteX11" fmla="*/ 3526666 w 3869496"/>
              <a:gd name="connsiteY11" fmla="*/ 2336754 h 2900343"/>
              <a:gd name="connsiteX12" fmla="*/ 3716851 w 3869496"/>
              <a:gd name="connsiteY12" fmla="*/ 1854376 h 2900343"/>
              <a:gd name="connsiteX13" fmla="*/ 3281119 w 3869496"/>
              <a:gd name="connsiteY13" fmla="*/ 1803086 h 2900343"/>
              <a:gd name="connsiteX14" fmla="*/ 3242284 w 3869496"/>
              <a:gd name="connsiteY14" fmla="*/ 1188778 h 2900343"/>
              <a:gd name="connsiteX15" fmla="*/ 3478829 w 3869496"/>
              <a:gd name="connsiteY15" fmla="*/ 913399 h 2900343"/>
              <a:gd name="connsiteX16" fmla="*/ 2551342 w 3869496"/>
              <a:gd name="connsiteY16" fmla="*/ 908731 h 2900343"/>
              <a:gd name="connsiteX17" fmla="*/ 2516079 w 3869496"/>
              <a:gd name="connsiteY17" fmla="*/ 945708 h 2900343"/>
              <a:gd name="connsiteX18" fmla="*/ 3173905 w 3869496"/>
              <a:gd name="connsiteY18" fmla="*/ 941014 h 2900343"/>
              <a:gd name="connsiteX19" fmla="*/ 3172150 w 3869496"/>
              <a:gd name="connsiteY19" fmla="*/ 1318096 h 2900343"/>
              <a:gd name="connsiteX20" fmla="*/ 3701095 w 3869496"/>
              <a:gd name="connsiteY20" fmla="*/ 1326486 h 2900343"/>
              <a:gd name="connsiteX21" fmla="*/ 3863757 w 3869496"/>
              <a:gd name="connsiteY21" fmla="*/ 1273334 h 2900343"/>
              <a:gd name="connsiteX22" fmla="*/ 3535317 w 3869496"/>
              <a:gd name="connsiteY22" fmla="*/ 1499462 h 2900343"/>
              <a:gd name="connsiteX23" fmla="*/ 3186359 w 3869496"/>
              <a:gd name="connsiteY23" fmla="*/ 1828251 h 2900343"/>
              <a:gd name="connsiteX24" fmla="*/ 2790380 w 3869496"/>
              <a:gd name="connsiteY24" fmla="*/ 2212623 h 2900343"/>
              <a:gd name="connsiteX25" fmla="*/ 2677141 w 3869496"/>
              <a:gd name="connsiteY25" fmla="*/ 2829820 h 2900343"/>
              <a:gd name="connsiteX26" fmla="*/ 2400893 w 3869496"/>
              <a:gd name="connsiteY26" fmla="*/ 2839092 h 2900343"/>
              <a:gd name="connsiteX27" fmla="*/ 1897163 w 3869496"/>
              <a:gd name="connsiteY27" fmla="*/ 2512716 h 2900343"/>
              <a:gd name="connsiteX28" fmla="*/ 975139 w 3869496"/>
              <a:gd name="connsiteY28" fmla="*/ 944067 h 2900343"/>
              <a:gd name="connsiteX29" fmla="*/ 555784 w 3869496"/>
              <a:gd name="connsiteY29" fmla="*/ 1333398 h 2900343"/>
              <a:gd name="connsiteX30" fmla="*/ 741767 w 3869496"/>
              <a:gd name="connsiteY30" fmla="*/ 1779100 h 2900343"/>
              <a:gd name="connsiteX31" fmla="*/ 402162 w 3869496"/>
              <a:gd name="connsiteY31" fmla="*/ 2090294 h 2900343"/>
              <a:gd name="connsiteX32" fmla="*/ 1557672 w 3869496"/>
              <a:gd name="connsiteY32" fmla="*/ 2403725 h 2900343"/>
              <a:gd name="connsiteX33" fmla="*/ 502738 w 3869496"/>
              <a:gd name="connsiteY33" fmla="*/ 2640567 h 2900343"/>
              <a:gd name="connsiteX34" fmla="*/ 0 w 3869496"/>
              <a:gd name="connsiteY34" fmla="*/ 1987681 h 2900343"/>
              <a:gd name="connsiteX0" fmla="*/ 2745383 w 3869496"/>
              <a:gd name="connsiteY0" fmla="*/ 0 h 2900343"/>
              <a:gd name="connsiteX1" fmla="*/ 2238856 w 3869496"/>
              <a:gd name="connsiteY1" fmla="*/ 157835 h 2900343"/>
              <a:gd name="connsiteX2" fmla="*/ 1511941 w 3869496"/>
              <a:gd name="connsiteY2" fmla="*/ 152569 h 2900343"/>
              <a:gd name="connsiteX3" fmla="*/ 1363101 w 3869496"/>
              <a:gd name="connsiteY3" fmla="*/ 26504 h 2900343"/>
              <a:gd name="connsiteX4" fmla="*/ 1066307 w 3869496"/>
              <a:gd name="connsiteY4" fmla="*/ 168268 h 2900343"/>
              <a:gd name="connsiteX5" fmla="*/ 1304937 w 3869496"/>
              <a:gd name="connsiteY5" fmla="*/ 319814 h 2900343"/>
              <a:gd name="connsiteX6" fmla="*/ 1201506 w 3869496"/>
              <a:gd name="connsiteY6" fmla="*/ 901141 h 2900343"/>
              <a:gd name="connsiteX7" fmla="*/ 1530648 w 3869496"/>
              <a:gd name="connsiteY7" fmla="*/ 1054414 h 2900343"/>
              <a:gd name="connsiteX8" fmla="*/ 2022051 w 3869496"/>
              <a:gd name="connsiteY8" fmla="*/ 1393819 h 2900343"/>
              <a:gd name="connsiteX9" fmla="*/ 2872449 w 3869496"/>
              <a:gd name="connsiteY9" fmla="*/ 1930983 h 2900343"/>
              <a:gd name="connsiteX10" fmla="*/ 3184955 w 3869496"/>
              <a:gd name="connsiteY10" fmla="*/ 1957490 h 2900343"/>
              <a:gd name="connsiteX11" fmla="*/ 3526666 w 3869496"/>
              <a:gd name="connsiteY11" fmla="*/ 2336754 h 2900343"/>
              <a:gd name="connsiteX12" fmla="*/ 3716851 w 3869496"/>
              <a:gd name="connsiteY12" fmla="*/ 1854376 h 2900343"/>
              <a:gd name="connsiteX13" fmla="*/ 3281119 w 3869496"/>
              <a:gd name="connsiteY13" fmla="*/ 1803086 h 2900343"/>
              <a:gd name="connsiteX14" fmla="*/ 3242284 w 3869496"/>
              <a:gd name="connsiteY14" fmla="*/ 1188778 h 2900343"/>
              <a:gd name="connsiteX15" fmla="*/ 3478829 w 3869496"/>
              <a:gd name="connsiteY15" fmla="*/ 913399 h 2900343"/>
              <a:gd name="connsiteX16" fmla="*/ 2551342 w 3869496"/>
              <a:gd name="connsiteY16" fmla="*/ 908731 h 2900343"/>
              <a:gd name="connsiteX17" fmla="*/ 2516079 w 3869496"/>
              <a:gd name="connsiteY17" fmla="*/ 945708 h 2900343"/>
              <a:gd name="connsiteX18" fmla="*/ 3173905 w 3869496"/>
              <a:gd name="connsiteY18" fmla="*/ 941014 h 2900343"/>
              <a:gd name="connsiteX19" fmla="*/ 3172150 w 3869496"/>
              <a:gd name="connsiteY19" fmla="*/ 1318096 h 2900343"/>
              <a:gd name="connsiteX20" fmla="*/ 3701095 w 3869496"/>
              <a:gd name="connsiteY20" fmla="*/ 1326486 h 2900343"/>
              <a:gd name="connsiteX21" fmla="*/ 3863757 w 3869496"/>
              <a:gd name="connsiteY21" fmla="*/ 1273334 h 2900343"/>
              <a:gd name="connsiteX22" fmla="*/ 3535317 w 3869496"/>
              <a:gd name="connsiteY22" fmla="*/ 1499462 h 2900343"/>
              <a:gd name="connsiteX23" fmla="*/ 3186359 w 3869496"/>
              <a:gd name="connsiteY23" fmla="*/ 1828251 h 2900343"/>
              <a:gd name="connsiteX24" fmla="*/ 2790380 w 3869496"/>
              <a:gd name="connsiteY24" fmla="*/ 2212623 h 2900343"/>
              <a:gd name="connsiteX25" fmla="*/ 2677141 w 3869496"/>
              <a:gd name="connsiteY25" fmla="*/ 2829820 h 2900343"/>
              <a:gd name="connsiteX26" fmla="*/ 2400893 w 3869496"/>
              <a:gd name="connsiteY26" fmla="*/ 2839092 h 2900343"/>
              <a:gd name="connsiteX27" fmla="*/ 1897163 w 3869496"/>
              <a:gd name="connsiteY27" fmla="*/ 2512716 h 2900343"/>
              <a:gd name="connsiteX28" fmla="*/ 975139 w 3869496"/>
              <a:gd name="connsiteY28" fmla="*/ 944067 h 2900343"/>
              <a:gd name="connsiteX29" fmla="*/ 555784 w 3869496"/>
              <a:gd name="connsiteY29" fmla="*/ 1333398 h 2900343"/>
              <a:gd name="connsiteX30" fmla="*/ 741767 w 3869496"/>
              <a:gd name="connsiteY30" fmla="*/ 1779100 h 2900343"/>
              <a:gd name="connsiteX31" fmla="*/ 402162 w 3869496"/>
              <a:gd name="connsiteY31" fmla="*/ 2090294 h 2900343"/>
              <a:gd name="connsiteX32" fmla="*/ 1557672 w 3869496"/>
              <a:gd name="connsiteY32" fmla="*/ 2403725 h 2900343"/>
              <a:gd name="connsiteX33" fmla="*/ 502738 w 3869496"/>
              <a:gd name="connsiteY33" fmla="*/ 2640567 h 2900343"/>
              <a:gd name="connsiteX34" fmla="*/ 0 w 3869496"/>
              <a:gd name="connsiteY34" fmla="*/ 1987681 h 2900343"/>
              <a:gd name="connsiteX0" fmla="*/ 2745383 w 3869496"/>
              <a:gd name="connsiteY0" fmla="*/ 0 h 2929589"/>
              <a:gd name="connsiteX1" fmla="*/ 2238856 w 3869496"/>
              <a:gd name="connsiteY1" fmla="*/ 157835 h 2929589"/>
              <a:gd name="connsiteX2" fmla="*/ 1511941 w 3869496"/>
              <a:gd name="connsiteY2" fmla="*/ 152569 h 2929589"/>
              <a:gd name="connsiteX3" fmla="*/ 1363101 w 3869496"/>
              <a:gd name="connsiteY3" fmla="*/ 26504 h 2929589"/>
              <a:gd name="connsiteX4" fmla="*/ 1066307 w 3869496"/>
              <a:gd name="connsiteY4" fmla="*/ 168268 h 2929589"/>
              <a:gd name="connsiteX5" fmla="*/ 1304937 w 3869496"/>
              <a:gd name="connsiteY5" fmla="*/ 319814 h 2929589"/>
              <a:gd name="connsiteX6" fmla="*/ 1201506 w 3869496"/>
              <a:gd name="connsiteY6" fmla="*/ 901141 h 2929589"/>
              <a:gd name="connsiteX7" fmla="*/ 1530648 w 3869496"/>
              <a:gd name="connsiteY7" fmla="*/ 1054414 h 2929589"/>
              <a:gd name="connsiteX8" fmla="*/ 2022051 w 3869496"/>
              <a:gd name="connsiteY8" fmla="*/ 1393819 h 2929589"/>
              <a:gd name="connsiteX9" fmla="*/ 2872449 w 3869496"/>
              <a:gd name="connsiteY9" fmla="*/ 1930983 h 2929589"/>
              <a:gd name="connsiteX10" fmla="*/ 3184955 w 3869496"/>
              <a:gd name="connsiteY10" fmla="*/ 1957490 h 2929589"/>
              <a:gd name="connsiteX11" fmla="*/ 3526666 w 3869496"/>
              <a:gd name="connsiteY11" fmla="*/ 2336754 h 2929589"/>
              <a:gd name="connsiteX12" fmla="*/ 3716851 w 3869496"/>
              <a:gd name="connsiteY12" fmla="*/ 1854376 h 2929589"/>
              <a:gd name="connsiteX13" fmla="*/ 3281119 w 3869496"/>
              <a:gd name="connsiteY13" fmla="*/ 1803086 h 2929589"/>
              <a:gd name="connsiteX14" fmla="*/ 3242284 w 3869496"/>
              <a:gd name="connsiteY14" fmla="*/ 1188778 h 2929589"/>
              <a:gd name="connsiteX15" fmla="*/ 3478829 w 3869496"/>
              <a:gd name="connsiteY15" fmla="*/ 913399 h 2929589"/>
              <a:gd name="connsiteX16" fmla="*/ 2551342 w 3869496"/>
              <a:gd name="connsiteY16" fmla="*/ 908731 h 2929589"/>
              <a:gd name="connsiteX17" fmla="*/ 2516079 w 3869496"/>
              <a:gd name="connsiteY17" fmla="*/ 945708 h 2929589"/>
              <a:gd name="connsiteX18" fmla="*/ 3173905 w 3869496"/>
              <a:gd name="connsiteY18" fmla="*/ 941014 h 2929589"/>
              <a:gd name="connsiteX19" fmla="*/ 3172150 w 3869496"/>
              <a:gd name="connsiteY19" fmla="*/ 1318096 h 2929589"/>
              <a:gd name="connsiteX20" fmla="*/ 3701095 w 3869496"/>
              <a:gd name="connsiteY20" fmla="*/ 1326486 h 2929589"/>
              <a:gd name="connsiteX21" fmla="*/ 3863757 w 3869496"/>
              <a:gd name="connsiteY21" fmla="*/ 1273334 h 2929589"/>
              <a:gd name="connsiteX22" fmla="*/ 3535317 w 3869496"/>
              <a:gd name="connsiteY22" fmla="*/ 1499462 h 2929589"/>
              <a:gd name="connsiteX23" fmla="*/ 3186359 w 3869496"/>
              <a:gd name="connsiteY23" fmla="*/ 1828251 h 2929589"/>
              <a:gd name="connsiteX24" fmla="*/ 2790380 w 3869496"/>
              <a:gd name="connsiteY24" fmla="*/ 2212623 h 2929589"/>
              <a:gd name="connsiteX25" fmla="*/ 2677141 w 3869496"/>
              <a:gd name="connsiteY25" fmla="*/ 2829820 h 2929589"/>
              <a:gd name="connsiteX26" fmla="*/ 2400893 w 3869496"/>
              <a:gd name="connsiteY26" fmla="*/ 2839092 h 2929589"/>
              <a:gd name="connsiteX27" fmla="*/ 2214909 w 3869496"/>
              <a:gd name="connsiteY27" fmla="*/ 2915194 h 2929589"/>
              <a:gd name="connsiteX28" fmla="*/ 1897163 w 3869496"/>
              <a:gd name="connsiteY28" fmla="*/ 2512716 h 2929589"/>
              <a:gd name="connsiteX29" fmla="*/ 975139 w 3869496"/>
              <a:gd name="connsiteY29" fmla="*/ 944067 h 2929589"/>
              <a:gd name="connsiteX30" fmla="*/ 555784 w 3869496"/>
              <a:gd name="connsiteY30" fmla="*/ 1333398 h 2929589"/>
              <a:gd name="connsiteX31" fmla="*/ 741767 w 3869496"/>
              <a:gd name="connsiteY31" fmla="*/ 1779100 h 2929589"/>
              <a:gd name="connsiteX32" fmla="*/ 402162 w 3869496"/>
              <a:gd name="connsiteY32" fmla="*/ 2090294 h 2929589"/>
              <a:gd name="connsiteX33" fmla="*/ 1557672 w 3869496"/>
              <a:gd name="connsiteY33" fmla="*/ 2403725 h 2929589"/>
              <a:gd name="connsiteX34" fmla="*/ 502738 w 3869496"/>
              <a:gd name="connsiteY34" fmla="*/ 2640567 h 2929589"/>
              <a:gd name="connsiteX35" fmla="*/ 0 w 3869496"/>
              <a:gd name="connsiteY35" fmla="*/ 1987681 h 2929589"/>
              <a:gd name="connsiteX0" fmla="*/ 2745383 w 3869496"/>
              <a:gd name="connsiteY0" fmla="*/ 0 h 2915194"/>
              <a:gd name="connsiteX1" fmla="*/ 2238856 w 3869496"/>
              <a:gd name="connsiteY1" fmla="*/ 157835 h 2915194"/>
              <a:gd name="connsiteX2" fmla="*/ 1511941 w 3869496"/>
              <a:gd name="connsiteY2" fmla="*/ 152569 h 2915194"/>
              <a:gd name="connsiteX3" fmla="*/ 1363101 w 3869496"/>
              <a:gd name="connsiteY3" fmla="*/ 26504 h 2915194"/>
              <a:gd name="connsiteX4" fmla="*/ 1066307 w 3869496"/>
              <a:gd name="connsiteY4" fmla="*/ 168268 h 2915194"/>
              <a:gd name="connsiteX5" fmla="*/ 1304937 w 3869496"/>
              <a:gd name="connsiteY5" fmla="*/ 319814 h 2915194"/>
              <a:gd name="connsiteX6" fmla="*/ 1201506 w 3869496"/>
              <a:gd name="connsiteY6" fmla="*/ 901141 h 2915194"/>
              <a:gd name="connsiteX7" fmla="*/ 1530648 w 3869496"/>
              <a:gd name="connsiteY7" fmla="*/ 1054414 h 2915194"/>
              <a:gd name="connsiteX8" fmla="*/ 2022051 w 3869496"/>
              <a:gd name="connsiteY8" fmla="*/ 1393819 h 2915194"/>
              <a:gd name="connsiteX9" fmla="*/ 2872449 w 3869496"/>
              <a:gd name="connsiteY9" fmla="*/ 1930983 h 2915194"/>
              <a:gd name="connsiteX10" fmla="*/ 3184955 w 3869496"/>
              <a:gd name="connsiteY10" fmla="*/ 1957490 h 2915194"/>
              <a:gd name="connsiteX11" fmla="*/ 3526666 w 3869496"/>
              <a:gd name="connsiteY11" fmla="*/ 2336754 h 2915194"/>
              <a:gd name="connsiteX12" fmla="*/ 3716851 w 3869496"/>
              <a:gd name="connsiteY12" fmla="*/ 1854376 h 2915194"/>
              <a:gd name="connsiteX13" fmla="*/ 3281119 w 3869496"/>
              <a:gd name="connsiteY13" fmla="*/ 1803086 h 2915194"/>
              <a:gd name="connsiteX14" fmla="*/ 3242284 w 3869496"/>
              <a:gd name="connsiteY14" fmla="*/ 1188778 h 2915194"/>
              <a:gd name="connsiteX15" fmla="*/ 3478829 w 3869496"/>
              <a:gd name="connsiteY15" fmla="*/ 913399 h 2915194"/>
              <a:gd name="connsiteX16" fmla="*/ 2551342 w 3869496"/>
              <a:gd name="connsiteY16" fmla="*/ 908731 h 2915194"/>
              <a:gd name="connsiteX17" fmla="*/ 2516079 w 3869496"/>
              <a:gd name="connsiteY17" fmla="*/ 945708 h 2915194"/>
              <a:gd name="connsiteX18" fmla="*/ 3173905 w 3869496"/>
              <a:gd name="connsiteY18" fmla="*/ 941014 h 2915194"/>
              <a:gd name="connsiteX19" fmla="*/ 3172150 w 3869496"/>
              <a:gd name="connsiteY19" fmla="*/ 1318096 h 2915194"/>
              <a:gd name="connsiteX20" fmla="*/ 3701095 w 3869496"/>
              <a:gd name="connsiteY20" fmla="*/ 1326486 h 2915194"/>
              <a:gd name="connsiteX21" fmla="*/ 3863757 w 3869496"/>
              <a:gd name="connsiteY21" fmla="*/ 1273334 h 2915194"/>
              <a:gd name="connsiteX22" fmla="*/ 3535317 w 3869496"/>
              <a:gd name="connsiteY22" fmla="*/ 1499462 h 2915194"/>
              <a:gd name="connsiteX23" fmla="*/ 3186359 w 3869496"/>
              <a:gd name="connsiteY23" fmla="*/ 1828251 h 2915194"/>
              <a:gd name="connsiteX24" fmla="*/ 2790380 w 3869496"/>
              <a:gd name="connsiteY24" fmla="*/ 2212623 h 2915194"/>
              <a:gd name="connsiteX25" fmla="*/ 2677141 w 3869496"/>
              <a:gd name="connsiteY25" fmla="*/ 2829820 h 2915194"/>
              <a:gd name="connsiteX26" fmla="*/ 2400893 w 3869496"/>
              <a:gd name="connsiteY26" fmla="*/ 2839092 h 2915194"/>
              <a:gd name="connsiteX27" fmla="*/ 2214909 w 3869496"/>
              <a:gd name="connsiteY27" fmla="*/ 2915194 h 2915194"/>
              <a:gd name="connsiteX28" fmla="*/ 1897163 w 3869496"/>
              <a:gd name="connsiteY28" fmla="*/ 2512716 h 2915194"/>
              <a:gd name="connsiteX29" fmla="*/ 975139 w 3869496"/>
              <a:gd name="connsiteY29" fmla="*/ 944067 h 2915194"/>
              <a:gd name="connsiteX30" fmla="*/ 555784 w 3869496"/>
              <a:gd name="connsiteY30" fmla="*/ 1333398 h 2915194"/>
              <a:gd name="connsiteX31" fmla="*/ 741767 w 3869496"/>
              <a:gd name="connsiteY31" fmla="*/ 1779100 h 2915194"/>
              <a:gd name="connsiteX32" fmla="*/ 402162 w 3869496"/>
              <a:gd name="connsiteY32" fmla="*/ 2090294 h 2915194"/>
              <a:gd name="connsiteX33" fmla="*/ 1557672 w 3869496"/>
              <a:gd name="connsiteY33" fmla="*/ 2403725 h 2915194"/>
              <a:gd name="connsiteX34" fmla="*/ 502738 w 3869496"/>
              <a:gd name="connsiteY34" fmla="*/ 2640567 h 2915194"/>
              <a:gd name="connsiteX35" fmla="*/ 0 w 3869496"/>
              <a:gd name="connsiteY35" fmla="*/ 1987681 h 2915194"/>
              <a:gd name="connsiteX0" fmla="*/ 2745383 w 3869496"/>
              <a:gd name="connsiteY0" fmla="*/ 0 h 2915194"/>
              <a:gd name="connsiteX1" fmla="*/ 2238856 w 3869496"/>
              <a:gd name="connsiteY1" fmla="*/ 157835 h 2915194"/>
              <a:gd name="connsiteX2" fmla="*/ 1511941 w 3869496"/>
              <a:gd name="connsiteY2" fmla="*/ 152569 h 2915194"/>
              <a:gd name="connsiteX3" fmla="*/ 1363101 w 3869496"/>
              <a:gd name="connsiteY3" fmla="*/ 26504 h 2915194"/>
              <a:gd name="connsiteX4" fmla="*/ 1066307 w 3869496"/>
              <a:gd name="connsiteY4" fmla="*/ 168268 h 2915194"/>
              <a:gd name="connsiteX5" fmla="*/ 1304937 w 3869496"/>
              <a:gd name="connsiteY5" fmla="*/ 319814 h 2915194"/>
              <a:gd name="connsiteX6" fmla="*/ 1201506 w 3869496"/>
              <a:gd name="connsiteY6" fmla="*/ 901141 h 2915194"/>
              <a:gd name="connsiteX7" fmla="*/ 1530648 w 3869496"/>
              <a:gd name="connsiteY7" fmla="*/ 1054414 h 2915194"/>
              <a:gd name="connsiteX8" fmla="*/ 2022051 w 3869496"/>
              <a:gd name="connsiteY8" fmla="*/ 1393819 h 2915194"/>
              <a:gd name="connsiteX9" fmla="*/ 2872449 w 3869496"/>
              <a:gd name="connsiteY9" fmla="*/ 1930983 h 2915194"/>
              <a:gd name="connsiteX10" fmla="*/ 3184955 w 3869496"/>
              <a:gd name="connsiteY10" fmla="*/ 1957490 h 2915194"/>
              <a:gd name="connsiteX11" fmla="*/ 3526666 w 3869496"/>
              <a:gd name="connsiteY11" fmla="*/ 2336754 h 2915194"/>
              <a:gd name="connsiteX12" fmla="*/ 3716851 w 3869496"/>
              <a:gd name="connsiteY12" fmla="*/ 1854376 h 2915194"/>
              <a:gd name="connsiteX13" fmla="*/ 3281119 w 3869496"/>
              <a:gd name="connsiteY13" fmla="*/ 1803086 h 2915194"/>
              <a:gd name="connsiteX14" fmla="*/ 3242284 w 3869496"/>
              <a:gd name="connsiteY14" fmla="*/ 1188778 h 2915194"/>
              <a:gd name="connsiteX15" fmla="*/ 3478829 w 3869496"/>
              <a:gd name="connsiteY15" fmla="*/ 913399 h 2915194"/>
              <a:gd name="connsiteX16" fmla="*/ 2551342 w 3869496"/>
              <a:gd name="connsiteY16" fmla="*/ 908731 h 2915194"/>
              <a:gd name="connsiteX17" fmla="*/ 2516079 w 3869496"/>
              <a:gd name="connsiteY17" fmla="*/ 945708 h 2915194"/>
              <a:gd name="connsiteX18" fmla="*/ 3173905 w 3869496"/>
              <a:gd name="connsiteY18" fmla="*/ 941014 h 2915194"/>
              <a:gd name="connsiteX19" fmla="*/ 3172150 w 3869496"/>
              <a:gd name="connsiteY19" fmla="*/ 1318096 h 2915194"/>
              <a:gd name="connsiteX20" fmla="*/ 3701095 w 3869496"/>
              <a:gd name="connsiteY20" fmla="*/ 1326486 h 2915194"/>
              <a:gd name="connsiteX21" fmla="*/ 3863757 w 3869496"/>
              <a:gd name="connsiteY21" fmla="*/ 1273334 h 2915194"/>
              <a:gd name="connsiteX22" fmla="*/ 3535317 w 3869496"/>
              <a:gd name="connsiteY22" fmla="*/ 1499462 h 2915194"/>
              <a:gd name="connsiteX23" fmla="*/ 3186359 w 3869496"/>
              <a:gd name="connsiteY23" fmla="*/ 1828251 h 2915194"/>
              <a:gd name="connsiteX24" fmla="*/ 2790380 w 3869496"/>
              <a:gd name="connsiteY24" fmla="*/ 2212623 h 2915194"/>
              <a:gd name="connsiteX25" fmla="*/ 2677141 w 3869496"/>
              <a:gd name="connsiteY25" fmla="*/ 2829820 h 2915194"/>
              <a:gd name="connsiteX26" fmla="*/ 2400893 w 3869496"/>
              <a:gd name="connsiteY26" fmla="*/ 2839092 h 2915194"/>
              <a:gd name="connsiteX27" fmla="*/ 2214909 w 3869496"/>
              <a:gd name="connsiteY27" fmla="*/ 2915194 h 2915194"/>
              <a:gd name="connsiteX28" fmla="*/ 1897163 w 3869496"/>
              <a:gd name="connsiteY28" fmla="*/ 2512716 h 2915194"/>
              <a:gd name="connsiteX29" fmla="*/ 975139 w 3869496"/>
              <a:gd name="connsiteY29" fmla="*/ 944067 h 2915194"/>
              <a:gd name="connsiteX30" fmla="*/ 555784 w 3869496"/>
              <a:gd name="connsiteY30" fmla="*/ 1333398 h 2915194"/>
              <a:gd name="connsiteX31" fmla="*/ 741767 w 3869496"/>
              <a:gd name="connsiteY31" fmla="*/ 1779100 h 2915194"/>
              <a:gd name="connsiteX32" fmla="*/ 402162 w 3869496"/>
              <a:gd name="connsiteY32" fmla="*/ 2090294 h 2915194"/>
              <a:gd name="connsiteX33" fmla="*/ 1557672 w 3869496"/>
              <a:gd name="connsiteY33" fmla="*/ 2403725 h 2915194"/>
              <a:gd name="connsiteX34" fmla="*/ 502738 w 3869496"/>
              <a:gd name="connsiteY34" fmla="*/ 2640567 h 2915194"/>
              <a:gd name="connsiteX35" fmla="*/ 0 w 3869496"/>
              <a:gd name="connsiteY35" fmla="*/ 1987681 h 2915194"/>
              <a:gd name="connsiteX0" fmla="*/ 2745383 w 3869496"/>
              <a:gd name="connsiteY0" fmla="*/ 0 h 3194103"/>
              <a:gd name="connsiteX1" fmla="*/ 2238856 w 3869496"/>
              <a:gd name="connsiteY1" fmla="*/ 157835 h 3194103"/>
              <a:gd name="connsiteX2" fmla="*/ 1511941 w 3869496"/>
              <a:gd name="connsiteY2" fmla="*/ 152569 h 3194103"/>
              <a:gd name="connsiteX3" fmla="*/ 1363101 w 3869496"/>
              <a:gd name="connsiteY3" fmla="*/ 26504 h 3194103"/>
              <a:gd name="connsiteX4" fmla="*/ 1066307 w 3869496"/>
              <a:gd name="connsiteY4" fmla="*/ 168268 h 3194103"/>
              <a:gd name="connsiteX5" fmla="*/ 1304937 w 3869496"/>
              <a:gd name="connsiteY5" fmla="*/ 319814 h 3194103"/>
              <a:gd name="connsiteX6" fmla="*/ 1201506 w 3869496"/>
              <a:gd name="connsiteY6" fmla="*/ 901141 h 3194103"/>
              <a:gd name="connsiteX7" fmla="*/ 1530648 w 3869496"/>
              <a:gd name="connsiteY7" fmla="*/ 1054414 h 3194103"/>
              <a:gd name="connsiteX8" fmla="*/ 2022051 w 3869496"/>
              <a:gd name="connsiteY8" fmla="*/ 1393819 h 3194103"/>
              <a:gd name="connsiteX9" fmla="*/ 2872449 w 3869496"/>
              <a:gd name="connsiteY9" fmla="*/ 1930983 h 3194103"/>
              <a:gd name="connsiteX10" fmla="*/ 3184955 w 3869496"/>
              <a:gd name="connsiteY10" fmla="*/ 1957490 h 3194103"/>
              <a:gd name="connsiteX11" fmla="*/ 3526666 w 3869496"/>
              <a:gd name="connsiteY11" fmla="*/ 2336754 h 3194103"/>
              <a:gd name="connsiteX12" fmla="*/ 3716851 w 3869496"/>
              <a:gd name="connsiteY12" fmla="*/ 1854376 h 3194103"/>
              <a:gd name="connsiteX13" fmla="*/ 3281119 w 3869496"/>
              <a:gd name="connsiteY13" fmla="*/ 1803086 h 3194103"/>
              <a:gd name="connsiteX14" fmla="*/ 3242284 w 3869496"/>
              <a:gd name="connsiteY14" fmla="*/ 1188778 h 3194103"/>
              <a:gd name="connsiteX15" fmla="*/ 3478829 w 3869496"/>
              <a:gd name="connsiteY15" fmla="*/ 913399 h 3194103"/>
              <a:gd name="connsiteX16" fmla="*/ 2551342 w 3869496"/>
              <a:gd name="connsiteY16" fmla="*/ 908731 h 3194103"/>
              <a:gd name="connsiteX17" fmla="*/ 2516079 w 3869496"/>
              <a:gd name="connsiteY17" fmla="*/ 945708 h 3194103"/>
              <a:gd name="connsiteX18" fmla="*/ 3173905 w 3869496"/>
              <a:gd name="connsiteY18" fmla="*/ 941014 h 3194103"/>
              <a:gd name="connsiteX19" fmla="*/ 3172150 w 3869496"/>
              <a:gd name="connsiteY19" fmla="*/ 1318096 h 3194103"/>
              <a:gd name="connsiteX20" fmla="*/ 3701095 w 3869496"/>
              <a:gd name="connsiteY20" fmla="*/ 1326486 h 3194103"/>
              <a:gd name="connsiteX21" fmla="*/ 3863757 w 3869496"/>
              <a:gd name="connsiteY21" fmla="*/ 1273334 h 3194103"/>
              <a:gd name="connsiteX22" fmla="*/ 3535317 w 3869496"/>
              <a:gd name="connsiteY22" fmla="*/ 1499462 h 3194103"/>
              <a:gd name="connsiteX23" fmla="*/ 3186359 w 3869496"/>
              <a:gd name="connsiteY23" fmla="*/ 1828251 h 3194103"/>
              <a:gd name="connsiteX24" fmla="*/ 2790380 w 3869496"/>
              <a:gd name="connsiteY24" fmla="*/ 2212623 h 3194103"/>
              <a:gd name="connsiteX25" fmla="*/ 2677141 w 3869496"/>
              <a:gd name="connsiteY25" fmla="*/ 2829820 h 3194103"/>
              <a:gd name="connsiteX26" fmla="*/ 2400893 w 3869496"/>
              <a:gd name="connsiteY26" fmla="*/ 2839092 h 3194103"/>
              <a:gd name="connsiteX27" fmla="*/ 2334946 w 3869496"/>
              <a:gd name="connsiteY27" fmla="*/ 3194103 h 3194103"/>
              <a:gd name="connsiteX28" fmla="*/ 1897163 w 3869496"/>
              <a:gd name="connsiteY28" fmla="*/ 2512716 h 3194103"/>
              <a:gd name="connsiteX29" fmla="*/ 975139 w 3869496"/>
              <a:gd name="connsiteY29" fmla="*/ 944067 h 3194103"/>
              <a:gd name="connsiteX30" fmla="*/ 555784 w 3869496"/>
              <a:gd name="connsiteY30" fmla="*/ 1333398 h 3194103"/>
              <a:gd name="connsiteX31" fmla="*/ 741767 w 3869496"/>
              <a:gd name="connsiteY31" fmla="*/ 1779100 h 3194103"/>
              <a:gd name="connsiteX32" fmla="*/ 402162 w 3869496"/>
              <a:gd name="connsiteY32" fmla="*/ 2090294 h 3194103"/>
              <a:gd name="connsiteX33" fmla="*/ 1557672 w 3869496"/>
              <a:gd name="connsiteY33" fmla="*/ 2403725 h 3194103"/>
              <a:gd name="connsiteX34" fmla="*/ 502738 w 3869496"/>
              <a:gd name="connsiteY34" fmla="*/ 2640567 h 3194103"/>
              <a:gd name="connsiteX35" fmla="*/ 0 w 3869496"/>
              <a:gd name="connsiteY35" fmla="*/ 1987681 h 3194103"/>
              <a:gd name="connsiteX0" fmla="*/ 2745383 w 3869496"/>
              <a:gd name="connsiteY0" fmla="*/ 0 h 3194103"/>
              <a:gd name="connsiteX1" fmla="*/ 2238856 w 3869496"/>
              <a:gd name="connsiteY1" fmla="*/ 157835 h 3194103"/>
              <a:gd name="connsiteX2" fmla="*/ 1511941 w 3869496"/>
              <a:gd name="connsiteY2" fmla="*/ 152569 h 3194103"/>
              <a:gd name="connsiteX3" fmla="*/ 1363101 w 3869496"/>
              <a:gd name="connsiteY3" fmla="*/ 26504 h 3194103"/>
              <a:gd name="connsiteX4" fmla="*/ 1066307 w 3869496"/>
              <a:gd name="connsiteY4" fmla="*/ 168268 h 3194103"/>
              <a:gd name="connsiteX5" fmla="*/ 1304937 w 3869496"/>
              <a:gd name="connsiteY5" fmla="*/ 319814 h 3194103"/>
              <a:gd name="connsiteX6" fmla="*/ 1201506 w 3869496"/>
              <a:gd name="connsiteY6" fmla="*/ 901141 h 3194103"/>
              <a:gd name="connsiteX7" fmla="*/ 1530648 w 3869496"/>
              <a:gd name="connsiteY7" fmla="*/ 1054414 h 3194103"/>
              <a:gd name="connsiteX8" fmla="*/ 2022051 w 3869496"/>
              <a:gd name="connsiteY8" fmla="*/ 1393819 h 3194103"/>
              <a:gd name="connsiteX9" fmla="*/ 2872449 w 3869496"/>
              <a:gd name="connsiteY9" fmla="*/ 1930983 h 3194103"/>
              <a:gd name="connsiteX10" fmla="*/ 3184955 w 3869496"/>
              <a:gd name="connsiteY10" fmla="*/ 1957490 h 3194103"/>
              <a:gd name="connsiteX11" fmla="*/ 3526666 w 3869496"/>
              <a:gd name="connsiteY11" fmla="*/ 2336754 h 3194103"/>
              <a:gd name="connsiteX12" fmla="*/ 3716851 w 3869496"/>
              <a:gd name="connsiteY12" fmla="*/ 1854376 h 3194103"/>
              <a:gd name="connsiteX13" fmla="*/ 3281119 w 3869496"/>
              <a:gd name="connsiteY13" fmla="*/ 1803086 h 3194103"/>
              <a:gd name="connsiteX14" fmla="*/ 3242284 w 3869496"/>
              <a:gd name="connsiteY14" fmla="*/ 1188778 h 3194103"/>
              <a:gd name="connsiteX15" fmla="*/ 3478829 w 3869496"/>
              <a:gd name="connsiteY15" fmla="*/ 913399 h 3194103"/>
              <a:gd name="connsiteX16" fmla="*/ 2551342 w 3869496"/>
              <a:gd name="connsiteY16" fmla="*/ 908731 h 3194103"/>
              <a:gd name="connsiteX17" fmla="*/ 2516079 w 3869496"/>
              <a:gd name="connsiteY17" fmla="*/ 945708 h 3194103"/>
              <a:gd name="connsiteX18" fmla="*/ 3173905 w 3869496"/>
              <a:gd name="connsiteY18" fmla="*/ 941014 h 3194103"/>
              <a:gd name="connsiteX19" fmla="*/ 3172150 w 3869496"/>
              <a:gd name="connsiteY19" fmla="*/ 1318096 h 3194103"/>
              <a:gd name="connsiteX20" fmla="*/ 3701095 w 3869496"/>
              <a:gd name="connsiteY20" fmla="*/ 1326486 h 3194103"/>
              <a:gd name="connsiteX21" fmla="*/ 3863757 w 3869496"/>
              <a:gd name="connsiteY21" fmla="*/ 1273334 h 3194103"/>
              <a:gd name="connsiteX22" fmla="*/ 3535317 w 3869496"/>
              <a:gd name="connsiteY22" fmla="*/ 1499462 h 3194103"/>
              <a:gd name="connsiteX23" fmla="*/ 3186359 w 3869496"/>
              <a:gd name="connsiteY23" fmla="*/ 1828251 h 3194103"/>
              <a:gd name="connsiteX24" fmla="*/ 2790380 w 3869496"/>
              <a:gd name="connsiteY24" fmla="*/ 2212623 h 3194103"/>
              <a:gd name="connsiteX25" fmla="*/ 2677141 w 3869496"/>
              <a:gd name="connsiteY25" fmla="*/ 2829820 h 3194103"/>
              <a:gd name="connsiteX26" fmla="*/ 2453851 w 3869496"/>
              <a:gd name="connsiteY26" fmla="*/ 2948538 h 3194103"/>
              <a:gd name="connsiteX27" fmla="*/ 2334946 w 3869496"/>
              <a:gd name="connsiteY27" fmla="*/ 3194103 h 3194103"/>
              <a:gd name="connsiteX28" fmla="*/ 1897163 w 3869496"/>
              <a:gd name="connsiteY28" fmla="*/ 2512716 h 3194103"/>
              <a:gd name="connsiteX29" fmla="*/ 975139 w 3869496"/>
              <a:gd name="connsiteY29" fmla="*/ 944067 h 3194103"/>
              <a:gd name="connsiteX30" fmla="*/ 555784 w 3869496"/>
              <a:gd name="connsiteY30" fmla="*/ 1333398 h 3194103"/>
              <a:gd name="connsiteX31" fmla="*/ 741767 w 3869496"/>
              <a:gd name="connsiteY31" fmla="*/ 1779100 h 3194103"/>
              <a:gd name="connsiteX32" fmla="*/ 402162 w 3869496"/>
              <a:gd name="connsiteY32" fmla="*/ 2090294 h 3194103"/>
              <a:gd name="connsiteX33" fmla="*/ 1557672 w 3869496"/>
              <a:gd name="connsiteY33" fmla="*/ 2403725 h 3194103"/>
              <a:gd name="connsiteX34" fmla="*/ 502738 w 3869496"/>
              <a:gd name="connsiteY34" fmla="*/ 2640567 h 3194103"/>
              <a:gd name="connsiteX35" fmla="*/ 0 w 3869496"/>
              <a:gd name="connsiteY35" fmla="*/ 1987681 h 3194103"/>
              <a:gd name="connsiteX0" fmla="*/ 2745383 w 3869496"/>
              <a:gd name="connsiteY0" fmla="*/ 0 h 3158798"/>
              <a:gd name="connsiteX1" fmla="*/ 2238856 w 3869496"/>
              <a:gd name="connsiteY1" fmla="*/ 157835 h 3158798"/>
              <a:gd name="connsiteX2" fmla="*/ 1511941 w 3869496"/>
              <a:gd name="connsiteY2" fmla="*/ 152569 h 3158798"/>
              <a:gd name="connsiteX3" fmla="*/ 1363101 w 3869496"/>
              <a:gd name="connsiteY3" fmla="*/ 26504 h 3158798"/>
              <a:gd name="connsiteX4" fmla="*/ 1066307 w 3869496"/>
              <a:gd name="connsiteY4" fmla="*/ 168268 h 3158798"/>
              <a:gd name="connsiteX5" fmla="*/ 1304937 w 3869496"/>
              <a:gd name="connsiteY5" fmla="*/ 319814 h 3158798"/>
              <a:gd name="connsiteX6" fmla="*/ 1201506 w 3869496"/>
              <a:gd name="connsiteY6" fmla="*/ 901141 h 3158798"/>
              <a:gd name="connsiteX7" fmla="*/ 1530648 w 3869496"/>
              <a:gd name="connsiteY7" fmla="*/ 1054414 h 3158798"/>
              <a:gd name="connsiteX8" fmla="*/ 2022051 w 3869496"/>
              <a:gd name="connsiteY8" fmla="*/ 1393819 h 3158798"/>
              <a:gd name="connsiteX9" fmla="*/ 2872449 w 3869496"/>
              <a:gd name="connsiteY9" fmla="*/ 1930983 h 3158798"/>
              <a:gd name="connsiteX10" fmla="*/ 3184955 w 3869496"/>
              <a:gd name="connsiteY10" fmla="*/ 1957490 h 3158798"/>
              <a:gd name="connsiteX11" fmla="*/ 3526666 w 3869496"/>
              <a:gd name="connsiteY11" fmla="*/ 2336754 h 3158798"/>
              <a:gd name="connsiteX12" fmla="*/ 3716851 w 3869496"/>
              <a:gd name="connsiteY12" fmla="*/ 1854376 h 3158798"/>
              <a:gd name="connsiteX13" fmla="*/ 3281119 w 3869496"/>
              <a:gd name="connsiteY13" fmla="*/ 1803086 h 3158798"/>
              <a:gd name="connsiteX14" fmla="*/ 3242284 w 3869496"/>
              <a:gd name="connsiteY14" fmla="*/ 1188778 h 3158798"/>
              <a:gd name="connsiteX15" fmla="*/ 3478829 w 3869496"/>
              <a:gd name="connsiteY15" fmla="*/ 913399 h 3158798"/>
              <a:gd name="connsiteX16" fmla="*/ 2551342 w 3869496"/>
              <a:gd name="connsiteY16" fmla="*/ 908731 h 3158798"/>
              <a:gd name="connsiteX17" fmla="*/ 2516079 w 3869496"/>
              <a:gd name="connsiteY17" fmla="*/ 945708 h 3158798"/>
              <a:gd name="connsiteX18" fmla="*/ 3173905 w 3869496"/>
              <a:gd name="connsiteY18" fmla="*/ 941014 h 3158798"/>
              <a:gd name="connsiteX19" fmla="*/ 3172150 w 3869496"/>
              <a:gd name="connsiteY19" fmla="*/ 1318096 h 3158798"/>
              <a:gd name="connsiteX20" fmla="*/ 3701095 w 3869496"/>
              <a:gd name="connsiteY20" fmla="*/ 1326486 h 3158798"/>
              <a:gd name="connsiteX21" fmla="*/ 3863757 w 3869496"/>
              <a:gd name="connsiteY21" fmla="*/ 1273334 h 3158798"/>
              <a:gd name="connsiteX22" fmla="*/ 3535317 w 3869496"/>
              <a:gd name="connsiteY22" fmla="*/ 1499462 h 3158798"/>
              <a:gd name="connsiteX23" fmla="*/ 3186359 w 3869496"/>
              <a:gd name="connsiteY23" fmla="*/ 1828251 h 3158798"/>
              <a:gd name="connsiteX24" fmla="*/ 2790380 w 3869496"/>
              <a:gd name="connsiteY24" fmla="*/ 2212623 h 3158798"/>
              <a:gd name="connsiteX25" fmla="*/ 2677141 w 3869496"/>
              <a:gd name="connsiteY25" fmla="*/ 2829820 h 3158798"/>
              <a:gd name="connsiteX26" fmla="*/ 2453851 w 3869496"/>
              <a:gd name="connsiteY26" fmla="*/ 2948538 h 3158798"/>
              <a:gd name="connsiteX27" fmla="*/ 2303171 w 3869496"/>
              <a:gd name="connsiteY27" fmla="*/ 3158798 h 3158798"/>
              <a:gd name="connsiteX28" fmla="*/ 1897163 w 3869496"/>
              <a:gd name="connsiteY28" fmla="*/ 2512716 h 3158798"/>
              <a:gd name="connsiteX29" fmla="*/ 975139 w 3869496"/>
              <a:gd name="connsiteY29" fmla="*/ 944067 h 3158798"/>
              <a:gd name="connsiteX30" fmla="*/ 555784 w 3869496"/>
              <a:gd name="connsiteY30" fmla="*/ 1333398 h 3158798"/>
              <a:gd name="connsiteX31" fmla="*/ 741767 w 3869496"/>
              <a:gd name="connsiteY31" fmla="*/ 1779100 h 3158798"/>
              <a:gd name="connsiteX32" fmla="*/ 402162 w 3869496"/>
              <a:gd name="connsiteY32" fmla="*/ 2090294 h 3158798"/>
              <a:gd name="connsiteX33" fmla="*/ 1557672 w 3869496"/>
              <a:gd name="connsiteY33" fmla="*/ 2403725 h 3158798"/>
              <a:gd name="connsiteX34" fmla="*/ 502738 w 3869496"/>
              <a:gd name="connsiteY34" fmla="*/ 2640567 h 3158798"/>
              <a:gd name="connsiteX35" fmla="*/ 0 w 3869496"/>
              <a:gd name="connsiteY35" fmla="*/ 1987681 h 3158798"/>
              <a:gd name="connsiteX0" fmla="*/ 2745383 w 3869496"/>
              <a:gd name="connsiteY0" fmla="*/ 0 h 3160168"/>
              <a:gd name="connsiteX1" fmla="*/ 2238856 w 3869496"/>
              <a:gd name="connsiteY1" fmla="*/ 157835 h 3160168"/>
              <a:gd name="connsiteX2" fmla="*/ 1511941 w 3869496"/>
              <a:gd name="connsiteY2" fmla="*/ 152569 h 3160168"/>
              <a:gd name="connsiteX3" fmla="*/ 1363101 w 3869496"/>
              <a:gd name="connsiteY3" fmla="*/ 26504 h 3160168"/>
              <a:gd name="connsiteX4" fmla="*/ 1066307 w 3869496"/>
              <a:gd name="connsiteY4" fmla="*/ 168268 h 3160168"/>
              <a:gd name="connsiteX5" fmla="*/ 1304937 w 3869496"/>
              <a:gd name="connsiteY5" fmla="*/ 319814 h 3160168"/>
              <a:gd name="connsiteX6" fmla="*/ 1201506 w 3869496"/>
              <a:gd name="connsiteY6" fmla="*/ 901141 h 3160168"/>
              <a:gd name="connsiteX7" fmla="*/ 1530648 w 3869496"/>
              <a:gd name="connsiteY7" fmla="*/ 1054414 h 3160168"/>
              <a:gd name="connsiteX8" fmla="*/ 2022051 w 3869496"/>
              <a:gd name="connsiteY8" fmla="*/ 1393819 h 3160168"/>
              <a:gd name="connsiteX9" fmla="*/ 2872449 w 3869496"/>
              <a:gd name="connsiteY9" fmla="*/ 1930983 h 3160168"/>
              <a:gd name="connsiteX10" fmla="*/ 3184955 w 3869496"/>
              <a:gd name="connsiteY10" fmla="*/ 1957490 h 3160168"/>
              <a:gd name="connsiteX11" fmla="*/ 3526666 w 3869496"/>
              <a:gd name="connsiteY11" fmla="*/ 2336754 h 3160168"/>
              <a:gd name="connsiteX12" fmla="*/ 3716851 w 3869496"/>
              <a:gd name="connsiteY12" fmla="*/ 1854376 h 3160168"/>
              <a:gd name="connsiteX13" fmla="*/ 3281119 w 3869496"/>
              <a:gd name="connsiteY13" fmla="*/ 1803086 h 3160168"/>
              <a:gd name="connsiteX14" fmla="*/ 3242284 w 3869496"/>
              <a:gd name="connsiteY14" fmla="*/ 1188778 h 3160168"/>
              <a:gd name="connsiteX15" fmla="*/ 3478829 w 3869496"/>
              <a:gd name="connsiteY15" fmla="*/ 913399 h 3160168"/>
              <a:gd name="connsiteX16" fmla="*/ 2551342 w 3869496"/>
              <a:gd name="connsiteY16" fmla="*/ 908731 h 3160168"/>
              <a:gd name="connsiteX17" fmla="*/ 2516079 w 3869496"/>
              <a:gd name="connsiteY17" fmla="*/ 945708 h 3160168"/>
              <a:gd name="connsiteX18" fmla="*/ 3173905 w 3869496"/>
              <a:gd name="connsiteY18" fmla="*/ 941014 h 3160168"/>
              <a:gd name="connsiteX19" fmla="*/ 3172150 w 3869496"/>
              <a:gd name="connsiteY19" fmla="*/ 1318096 h 3160168"/>
              <a:gd name="connsiteX20" fmla="*/ 3701095 w 3869496"/>
              <a:gd name="connsiteY20" fmla="*/ 1326486 h 3160168"/>
              <a:gd name="connsiteX21" fmla="*/ 3863757 w 3869496"/>
              <a:gd name="connsiteY21" fmla="*/ 1273334 h 3160168"/>
              <a:gd name="connsiteX22" fmla="*/ 3535317 w 3869496"/>
              <a:gd name="connsiteY22" fmla="*/ 1499462 h 3160168"/>
              <a:gd name="connsiteX23" fmla="*/ 3186359 w 3869496"/>
              <a:gd name="connsiteY23" fmla="*/ 1828251 h 3160168"/>
              <a:gd name="connsiteX24" fmla="*/ 2790380 w 3869496"/>
              <a:gd name="connsiteY24" fmla="*/ 2212623 h 3160168"/>
              <a:gd name="connsiteX25" fmla="*/ 2677141 w 3869496"/>
              <a:gd name="connsiteY25" fmla="*/ 2829820 h 3160168"/>
              <a:gd name="connsiteX26" fmla="*/ 2453851 w 3869496"/>
              <a:gd name="connsiteY26" fmla="*/ 2948538 h 3160168"/>
              <a:gd name="connsiteX27" fmla="*/ 2303171 w 3869496"/>
              <a:gd name="connsiteY27" fmla="*/ 3158798 h 3160168"/>
              <a:gd name="connsiteX28" fmla="*/ 2225500 w 3869496"/>
              <a:gd name="connsiteY28" fmla="*/ 2894011 h 3160168"/>
              <a:gd name="connsiteX29" fmla="*/ 1897163 w 3869496"/>
              <a:gd name="connsiteY29" fmla="*/ 2512716 h 3160168"/>
              <a:gd name="connsiteX30" fmla="*/ 975139 w 3869496"/>
              <a:gd name="connsiteY30" fmla="*/ 944067 h 3160168"/>
              <a:gd name="connsiteX31" fmla="*/ 555784 w 3869496"/>
              <a:gd name="connsiteY31" fmla="*/ 1333398 h 3160168"/>
              <a:gd name="connsiteX32" fmla="*/ 741767 w 3869496"/>
              <a:gd name="connsiteY32" fmla="*/ 1779100 h 3160168"/>
              <a:gd name="connsiteX33" fmla="*/ 402162 w 3869496"/>
              <a:gd name="connsiteY33" fmla="*/ 2090294 h 3160168"/>
              <a:gd name="connsiteX34" fmla="*/ 1557672 w 3869496"/>
              <a:gd name="connsiteY34" fmla="*/ 2403725 h 3160168"/>
              <a:gd name="connsiteX35" fmla="*/ 502738 w 3869496"/>
              <a:gd name="connsiteY35" fmla="*/ 2640567 h 3160168"/>
              <a:gd name="connsiteX36" fmla="*/ 0 w 3869496"/>
              <a:gd name="connsiteY36" fmla="*/ 1987681 h 3160168"/>
              <a:gd name="connsiteX0" fmla="*/ 2745383 w 3869496"/>
              <a:gd name="connsiteY0" fmla="*/ 0 h 3160168"/>
              <a:gd name="connsiteX1" fmla="*/ 2238856 w 3869496"/>
              <a:gd name="connsiteY1" fmla="*/ 157835 h 3160168"/>
              <a:gd name="connsiteX2" fmla="*/ 1511941 w 3869496"/>
              <a:gd name="connsiteY2" fmla="*/ 152569 h 3160168"/>
              <a:gd name="connsiteX3" fmla="*/ 1363101 w 3869496"/>
              <a:gd name="connsiteY3" fmla="*/ 26504 h 3160168"/>
              <a:gd name="connsiteX4" fmla="*/ 1066307 w 3869496"/>
              <a:gd name="connsiteY4" fmla="*/ 168268 h 3160168"/>
              <a:gd name="connsiteX5" fmla="*/ 1304937 w 3869496"/>
              <a:gd name="connsiteY5" fmla="*/ 319814 h 3160168"/>
              <a:gd name="connsiteX6" fmla="*/ 1201506 w 3869496"/>
              <a:gd name="connsiteY6" fmla="*/ 901141 h 3160168"/>
              <a:gd name="connsiteX7" fmla="*/ 1530648 w 3869496"/>
              <a:gd name="connsiteY7" fmla="*/ 1054414 h 3160168"/>
              <a:gd name="connsiteX8" fmla="*/ 2022051 w 3869496"/>
              <a:gd name="connsiteY8" fmla="*/ 1393819 h 3160168"/>
              <a:gd name="connsiteX9" fmla="*/ 2872449 w 3869496"/>
              <a:gd name="connsiteY9" fmla="*/ 1930983 h 3160168"/>
              <a:gd name="connsiteX10" fmla="*/ 3184955 w 3869496"/>
              <a:gd name="connsiteY10" fmla="*/ 1957490 h 3160168"/>
              <a:gd name="connsiteX11" fmla="*/ 3526666 w 3869496"/>
              <a:gd name="connsiteY11" fmla="*/ 2336754 h 3160168"/>
              <a:gd name="connsiteX12" fmla="*/ 3716851 w 3869496"/>
              <a:gd name="connsiteY12" fmla="*/ 1854376 h 3160168"/>
              <a:gd name="connsiteX13" fmla="*/ 3281119 w 3869496"/>
              <a:gd name="connsiteY13" fmla="*/ 1803086 h 3160168"/>
              <a:gd name="connsiteX14" fmla="*/ 3242284 w 3869496"/>
              <a:gd name="connsiteY14" fmla="*/ 1188778 h 3160168"/>
              <a:gd name="connsiteX15" fmla="*/ 3478829 w 3869496"/>
              <a:gd name="connsiteY15" fmla="*/ 913399 h 3160168"/>
              <a:gd name="connsiteX16" fmla="*/ 2551342 w 3869496"/>
              <a:gd name="connsiteY16" fmla="*/ 908731 h 3160168"/>
              <a:gd name="connsiteX17" fmla="*/ 2516079 w 3869496"/>
              <a:gd name="connsiteY17" fmla="*/ 945708 h 3160168"/>
              <a:gd name="connsiteX18" fmla="*/ 3173905 w 3869496"/>
              <a:gd name="connsiteY18" fmla="*/ 941014 h 3160168"/>
              <a:gd name="connsiteX19" fmla="*/ 3172150 w 3869496"/>
              <a:gd name="connsiteY19" fmla="*/ 1318096 h 3160168"/>
              <a:gd name="connsiteX20" fmla="*/ 3701095 w 3869496"/>
              <a:gd name="connsiteY20" fmla="*/ 1326486 h 3160168"/>
              <a:gd name="connsiteX21" fmla="*/ 3863757 w 3869496"/>
              <a:gd name="connsiteY21" fmla="*/ 1273334 h 3160168"/>
              <a:gd name="connsiteX22" fmla="*/ 3535317 w 3869496"/>
              <a:gd name="connsiteY22" fmla="*/ 1499462 h 3160168"/>
              <a:gd name="connsiteX23" fmla="*/ 3186359 w 3869496"/>
              <a:gd name="connsiteY23" fmla="*/ 1828251 h 3160168"/>
              <a:gd name="connsiteX24" fmla="*/ 2790380 w 3869496"/>
              <a:gd name="connsiteY24" fmla="*/ 2212623 h 3160168"/>
              <a:gd name="connsiteX25" fmla="*/ 2677141 w 3869496"/>
              <a:gd name="connsiteY25" fmla="*/ 2829820 h 3160168"/>
              <a:gd name="connsiteX26" fmla="*/ 2453851 w 3869496"/>
              <a:gd name="connsiteY26" fmla="*/ 2948538 h 3160168"/>
              <a:gd name="connsiteX27" fmla="*/ 2303171 w 3869496"/>
              <a:gd name="connsiteY27" fmla="*/ 3158798 h 3160168"/>
              <a:gd name="connsiteX28" fmla="*/ 2193725 w 3869496"/>
              <a:gd name="connsiteY28" fmla="*/ 2911664 h 3160168"/>
              <a:gd name="connsiteX29" fmla="*/ 1897163 w 3869496"/>
              <a:gd name="connsiteY29" fmla="*/ 2512716 h 3160168"/>
              <a:gd name="connsiteX30" fmla="*/ 975139 w 3869496"/>
              <a:gd name="connsiteY30" fmla="*/ 944067 h 3160168"/>
              <a:gd name="connsiteX31" fmla="*/ 555784 w 3869496"/>
              <a:gd name="connsiteY31" fmla="*/ 1333398 h 3160168"/>
              <a:gd name="connsiteX32" fmla="*/ 741767 w 3869496"/>
              <a:gd name="connsiteY32" fmla="*/ 1779100 h 3160168"/>
              <a:gd name="connsiteX33" fmla="*/ 402162 w 3869496"/>
              <a:gd name="connsiteY33" fmla="*/ 2090294 h 3160168"/>
              <a:gd name="connsiteX34" fmla="*/ 1557672 w 3869496"/>
              <a:gd name="connsiteY34" fmla="*/ 2403725 h 3160168"/>
              <a:gd name="connsiteX35" fmla="*/ 502738 w 3869496"/>
              <a:gd name="connsiteY35" fmla="*/ 2640567 h 3160168"/>
              <a:gd name="connsiteX36" fmla="*/ 0 w 3869496"/>
              <a:gd name="connsiteY36" fmla="*/ 1987681 h 3160168"/>
              <a:gd name="connsiteX0" fmla="*/ 2745383 w 3869496"/>
              <a:gd name="connsiteY0" fmla="*/ 0 h 3485635"/>
              <a:gd name="connsiteX1" fmla="*/ 2238856 w 3869496"/>
              <a:gd name="connsiteY1" fmla="*/ 157835 h 3485635"/>
              <a:gd name="connsiteX2" fmla="*/ 1511941 w 3869496"/>
              <a:gd name="connsiteY2" fmla="*/ 152569 h 3485635"/>
              <a:gd name="connsiteX3" fmla="*/ 1363101 w 3869496"/>
              <a:gd name="connsiteY3" fmla="*/ 26504 h 3485635"/>
              <a:gd name="connsiteX4" fmla="*/ 1066307 w 3869496"/>
              <a:gd name="connsiteY4" fmla="*/ 168268 h 3485635"/>
              <a:gd name="connsiteX5" fmla="*/ 1304937 w 3869496"/>
              <a:gd name="connsiteY5" fmla="*/ 319814 h 3485635"/>
              <a:gd name="connsiteX6" fmla="*/ 1201506 w 3869496"/>
              <a:gd name="connsiteY6" fmla="*/ 901141 h 3485635"/>
              <a:gd name="connsiteX7" fmla="*/ 1530648 w 3869496"/>
              <a:gd name="connsiteY7" fmla="*/ 1054414 h 3485635"/>
              <a:gd name="connsiteX8" fmla="*/ 2022051 w 3869496"/>
              <a:gd name="connsiteY8" fmla="*/ 1393819 h 3485635"/>
              <a:gd name="connsiteX9" fmla="*/ 2872449 w 3869496"/>
              <a:gd name="connsiteY9" fmla="*/ 1930983 h 3485635"/>
              <a:gd name="connsiteX10" fmla="*/ 3184955 w 3869496"/>
              <a:gd name="connsiteY10" fmla="*/ 1957490 h 3485635"/>
              <a:gd name="connsiteX11" fmla="*/ 3526666 w 3869496"/>
              <a:gd name="connsiteY11" fmla="*/ 2336754 h 3485635"/>
              <a:gd name="connsiteX12" fmla="*/ 3716851 w 3869496"/>
              <a:gd name="connsiteY12" fmla="*/ 1854376 h 3485635"/>
              <a:gd name="connsiteX13" fmla="*/ 3281119 w 3869496"/>
              <a:gd name="connsiteY13" fmla="*/ 1803086 h 3485635"/>
              <a:gd name="connsiteX14" fmla="*/ 3242284 w 3869496"/>
              <a:gd name="connsiteY14" fmla="*/ 1188778 h 3485635"/>
              <a:gd name="connsiteX15" fmla="*/ 3478829 w 3869496"/>
              <a:gd name="connsiteY15" fmla="*/ 913399 h 3485635"/>
              <a:gd name="connsiteX16" fmla="*/ 2551342 w 3869496"/>
              <a:gd name="connsiteY16" fmla="*/ 908731 h 3485635"/>
              <a:gd name="connsiteX17" fmla="*/ 2516079 w 3869496"/>
              <a:gd name="connsiteY17" fmla="*/ 945708 h 3485635"/>
              <a:gd name="connsiteX18" fmla="*/ 3173905 w 3869496"/>
              <a:gd name="connsiteY18" fmla="*/ 941014 h 3485635"/>
              <a:gd name="connsiteX19" fmla="*/ 3172150 w 3869496"/>
              <a:gd name="connsiteY19" fmla="*/ 1318096 h 3485635"/>
              <a:gd name="connsiteX20" fmla="*/ 3701095 w 3869496"/>
              <a:gd name="connsiteY20" fmla="*/ 1326486 h 3485635"/>
              <a:gd name="connsiteX21" fmla="*/ 3863757 w 3869496"/>
              <a:gd name="connsiteY21" fmla="*/ 1273334 h 3485635"/>
              <a:gd name="connsiteX22" fmla="*/ 3535317 w 3869496"/>
              <a:gd name="connsiteY22" fmla="*/ 1499462 h 3485635"/>
              <a:gd name="connsiteX23" fmla="*/ 3186359 w 3869496"/>
              <a:gd name="connsiteY23" fmla="*/ 1828251 h 3485635"/>
              <a:gd name="connsiteX24" fmla="*/ 2790380 w 3869496"/>
              <a:gd name="connsiteY24" fmla="*/ 2212623 h 3485635"/>
              <a:gd name="connsiteX25" fmla="*/ 2677141 w 3869496"/>
              <a:gd name="connsiteY25" fmla="*/ 2829820 h 3485635"/>
              <a:gd name="connsiteX26" fmla="*/ 2453851 w 3869496"/>
              <a:gd name="connsiteY26" fmla="*/ 2948538 h 3485635"/>
              <a:gd name="connsiteX27" fmla="*/ 2303171 w 3869496"/>
              <a:gd name="connsiteY27" fmla="*/ 3158798 h 3485635"/>
              <a:gd name="connsiteX28" fmla="*/ 2193725 w 3869496"/>
              <a:gd name="connsiteY28" fmla="*/ 2911664 h 3485635"/>
              <a:gd name="connsiteX29" fmla="*/ 1819492 w 3869496"/>
              <a:gd name="connsiteY29" fmla="*/ 3420055 h 3485635"/>
              <a:gd name="connsiteX30" fmla="*/ 975139 w 3869496"/>
              <a:gd name="connsiteY30" fmla="*/ 944067 h 3485635"/>
              <a:gd name="connsiteX31" fmla="*/ 555784 w 3869496"/>
              <a:gd name="connsiteY31" fmla="*/ 1333398 h 3485635"/>
              <a:gd name="connsiteX32" fmla="*/ 741767 w 3869496"/>
              <a:gd name="connsiteY32" fmla="*/ 1779100 h 3485635"/>
              <a:gd name="connsiteX33" fmla="*/ 402162 w 3869496"/>
              <a:gd name="connsiteY33" fmla="*/ 2090294 h 3485635"/>
              <a:gd name="connsiteX34" fmla="*/ 1557672 w 3869496"/>
              <a:gd name="connsiteY34" fmla="*/ 2403725 h 3485635"/>
              <a:gd name="connsiteX35" fmla="*/ 502738 w 3869496"/>
              <a:gd name="connsiteY35" fmla="*/ 2640567 h 3485635"/>
              <a:gd name="connsiteX36" fmla="*/ 0 w 3869496"/>
              <a:gd name="connsiteY36" fmla="*/ 1987681 h 3485635"/>
              <a:gd name="connsiteX0" fmla="*/ 2745383 w 3869496"/>
              <a:gd name="connsiteY0" fmla="*/ 0 h 3420055"/>
              <a:gd name="connsiteX1" fmla="*/ 2238856 w 3869496"/>
              <a:gd name="connsiteY1" fmla="*/ 157835 h 3420055"/>
              <a:gd name="connsiteX2" fmla="*/ 1511941 w 3869496"/>
              <a:gd name="connsiteY2" fmla="*/ 152569 h 3420055"/>
              <a:gd name="connsiteX3" fmla="*/ 1363101 w 3869496"/>
              <a:gd name="connsiteY3" fmla="*/ 26504 h 3420055"/>
              <a:gd name="connsiteX4" fmla="*/ 1066307 w 3869496"/>
              <a:gd name="connsiteY4" fmla="*/ 168268 h 3420055"/>
              <a:gd name="connsiteX5" fmla="*/ 1304937 w 3869496"/>
              <a:gd name="connsiteY5" fmla="*/ 319814 h 3420055"/>
              <a:gd name="connsiteX6" fmla="*/ 1201506 w 3869496"/>
              <a:gd name="connsiteY6" fmla="*/ 901141 h 3420055"/>
              <a:gd name="connsiteX7" fmla="*/ 1530648 w 3869496"/>
              <a:gd name="connsiteY7" fmla="*/ 1054414 h 3420055"/>
              <a:gd name="connsiteX8" fmla="*/ 2022051 w 3869496"/>
              <a:gd name="connsiteY8" fmla="*/ 1393819 h 3420055"/>
              <a:gd name="connsiteX9" fmla="*/ 2872449 w 3869496"/>
              <a:gd name="connsiteY9" fmla="*/ 1930983 h 3420055"/>
              <a:gd name="connsiteX10" fmla="*/ 3184955 w 3869496"/>
              <a:gd name="connsiteY10" fmla="*/ 1957490 h 3420055"/>
              <a:gd name="connsiteX11" fmla="*/ 3526666 w 3869496"/>
              <a:gd name="connsiteY11" fmla="*/ 2336754 h 3420055"/>
              <a:gd name="connsiteX12" fmla="*/ 3716851 w 3869496"/>
              <a:gd name="connsiteY12" fmla="*/ 1854376 h 3420055"/>
              <a:gd name="connsiteX13" fmla="*/ 3281119 w 3869496"/>
              <a:gd name="connsiteY13" fmla="*/ 1803086 h 3420055"/>
              <a:gd name="connsiteX14" fmla="*/ 3242284 w 3869496"/>
              <a:gd name="connsiteY14" fmla="*/ 1188778 h 3420055"/>
              <a:gd name="connsiteX15" fmla="*/ 3478829 w 3869496"/>
              <a:gd name="connsiteY15" fmla="*/ 913399 h 3420055"/>
              <a:gd name="connsiteX16" fmla="*/ 2551342 w 3869496"/>
              <a:gd name="connsiteY16" fmla="*/ 908731 h 3420055"/>
              <a:gd name="connsiteX17" fmla="*/ 2516079 w 3869496"/>
              <a:gd name="connsiteY17" fmla="*/ 945708 h 3420055"/>
              <a:gd name="connsiteX18" fmla="*/ 3173905 w 3869496"/>
              <a:gd name="connsiteY18" fmla="*/ 941014 h 3420055"/>
              <a:gd name="connsiteX19" fmla="*/ 3172150 w 3869496"/>
              <a:gd name="connsiteY19" fmla="*/ 1318096 h 3420055"/>
              <a:gd name="connsiteX20" fmla="*/ 3701095 w 3869496"/>
              <a:gd name="connsiteY20" fmla="*/ 1326486 h 3420055"/>
              <a:gd name="connsiteX21" fmla="*/ 3863757 w 3869496"/>
              <a:gd name="connsiteY21" fmla="*/ 1273334 h 3420055"/>
              <a:gd name="connsiteX22" fmla="*/ 3535317 w 3869496"/>
              <a:gd name="connsiteY22" fmla="*/ 1499462 h 3420055"/>
              <a:gd name="connsiteX23" fmla="*/ 3186359 w 3869496"/>
              <a:gd name="connsiteY23" fmla="*/ 1828251 h 3420055"/>
              <a:gd name="connsiteX24" fmla="*/ 2790380 w 3869496"/>
              <a:gd name="connsiteY24" fmla="*/ 2212623 h 3420055"/>
              <a:gd name="connsiteX25" fmla="*/ 2677141 w 3869496"/>
              <a:gd name="connsiteY25" fmla="*/ 2829820 h 3420055"/>
              <a:gd name="connsiteX26" fmla="*/ 2453851 w 3869496"/>
              <a:gd name="connsiteY26" fmla="*/ 2948538 h 3420055"/>
              <a:gd name="connsiteX27" fmla="*/ 2303171 w 3869496"/>
              <a:gd name="connsiteY27" fmla="*/ 3158798 h 3420055"/>
              <a:gd name="connsiteX28" fmla="*/ 2193725 w 3869496"/>
              <a:gd name="connsiteY28" fmla="*/ 2911664 h 3420055"/>
              <a:gd name="connsiteX29" fmla="*/ 1819492 w 3869496"/>
              <a:gd name="connsiteY29" fmla="*/ 3420055 h 3420055"/>
              <a:gd name="connsiteX30" fmla="*/ 975139 w 3869496"/>
              <a:gd name="connsiteY30" fmla="*/ 944067 h 3420055"/>
              <a:gd name="connsiteX31" fmla="*/ 555784 w 3869496"/>
              <a:gd name="connsiteY31" fmla="*/ 1333398 h 3420055"/>
              <a:gd name="connsiteX32" fmla="*/ 741767 w 3869496"/>
              <a:gd name="connsiteY32" fmla="*/ 1779100 h 3420055"/>
              <a:gd name="connsiteX33" fmla="*/ 402162 w 3869496"/>
              <a:gd name="connsiteY33" fmla="*/ 2090294 h 3420055"/>
              <a:gd name="connsiteX34" fmla="*/ 1557672 w 3869496"/>
              <a:gd name="connsiteY34" fmla="*/ 2403725 h 3420055"/>
              <a:gd name="connsiteX35" fmla="*/ 502738 w 3869496"/>
              <a:gd name="connsiteY35" fmla="*/ 2640567 h 3420055"/>
              <a:gd name="connsiteX36" fmla="*/ 0 w 3869496"/>
              <a:gd name="connsiteY36" fmla="*/ 1987681 h 3420055"/>
              <a:gd name="connsiteX0" fmla="*/ 2745383 w 3869496"/>
              <a:gd name="connsiteY0" fmla="*/ 0 h 3420055"/>
              <a:gd name="connsiteX1" fmla="*/ 2238856 w 3869496"/>
              <a:gd name="connsiteY1" fmla="*/ 157835 h 3420055"/>
              <a:gd name="connsiteX2" fmla="*/ 1511941 w 3869496"/>
              <a:gd name="connsiteY2" fmla="*/ 152569 h 3420055"/>
              <a:gd name="connsiteX3" fmla="*/ 1363101 w 3869496"/>
              <a:gd name="connsiteY3" fmla="*/ 26504 h 3420055"/>
              <a:gd name="connsiteX4" fmla="*/ 1066307 w 3869496"/>
              <a:gd name="connsiteY4" fmla="*/ 168268 h 3420055"/>
              <a:gd name="connsiteX5" fmla="*/ 1304937 w 3869496"/>
              <a:gd name="connsiteY5" fmla="*/ 319814 h 3420055"/>
              <a:gd name="connsiteX6" fmla="*/ 1201506 w 3869496"/>
              <a:gd name="connsiteY6" fmla="*/ 901141 h 3420055"/>
              <a:gd name="connsiteX7" fmla="*/ 1530648 w 3869496"/>
              <a:gd name="connsiteY7" fmla="*/ 1054414 h 3420055"/>
              <a:gd name="connsiteX8" fmla="*/ 2022051 w 3869496"/>
              <a:gd name="connsiteY8" fmla="*/ 1393819 h 3420055"/>
              <a:gd name="connsiteX9" fmla="*/ 2872449 w 3869496"/>
              <a:gd name="connsiteY9" fmla="*/ 1930983 h 3420055"/>
              <a:gd name="connsiteX10" fmla="*/ 3184955 w 3869496"/>
              <a:gd name="connsiteY10" fmla="*/ 1957490 h 3420055"/>
              <a:gd name="connsiteX11" fmla="*/ 3526666 w 3869496"/>
              <a:gd name="connsiteY11" fmla="*/ 2336754 h 3420055"/>
              <a:gd name="connsiteX12" fmla="*/ 3716851 w 3869496"/>
              <a:gd name="connsiteY12" fmla="*/ 1854376 h 3420055"/>
              <a:gd name="connsiteX13" fmla="*/ 3281119 w 3869496"/>
              <a:gd name="connsiteY13" fmla="*/ 1803086 h 3420055"/>
              <a:gd name="connsiteX14" fmla="*/ 3242284 w 3869496"/>
              <a:gd name="connsiteY14" fmla="*/ 1188778 h 3420055"/>
              <a:gd name="connsiteX15" fmla="*/ 3478829 w 3869496"/>
              <a:gd name="connsiteY15" fmla="*/ 913399 h 3420055"/>
              <a:gd name="connsiteX16" fmla="*/ 2551342 w 3869496"/>
              <a:gd name="connsiteY16" fmla="*/ 908731 h 3420055"/>
              <a:gd name="connsiteX17" fmla="*/ 2516079 w 3869496"/>
              <a:gd name="connsiteY17" fmla="*/ 945708 h 3420055"/>
              <a:gd name="connsiteX18" fmla="*/ 3173905 w 3869496"/>
              <a:gd name="connsiteY18" fmla="*/ 941014 h 3420055"/>
              <a:gd name="connsiteX19" fmla="*/ 3172150 w 3869496"/>
              <a:gd name="connsiteY19" fmla="*/ 1318096 h 3420055"/>
              <a:gd name="connsiteX20" fmla="*/ 3701095 w 3869496"/>
              <a:gd name="connsiteY20" fmla="*/ 1326486 h 3420055"/>
              <a:gd name="connsiteX21" fmla="*/ 3863757 w 3869496"/>
              <a:gd name="connsiteY21" fmla="*/ 1273334 h 3420055"/>
              <a:gd name="connsiteX22" fmla="*/ 3535317 w 3869496"/>
              <a:gd name="connsiteY22" fmla="*/ 1499462 h 3420055"/>
              <a:gd name="connsiteX23" fmla="*/ 3186359 w 3869496"/>
              <a:gd name="connsiteY23" fmla="*/ 1828251 h 3420055"/>
              <a:gd name="connsiteX24" fmla="*/ 2790380 w 3869496"/>
              <a:gd name="connsiteY24" fmla="*/ 2212623 h 3420055"/>
              <a:gd name="connsiteX25" fmla="*/ 2677141 w 3869496"/>
              <a:gd name="connsiteY25" fmla="*/ 2829820 h 3420055"/>
              <a:gd name="connsiteX26" fmla="*/ 2453851 w 3869496"/>
              <a:gd name="connsiteY26" fmla="*/ 2948538 h 3420055"/>
              <a:gd name="connsiteX27" fmla="*/ 2303171 w 3869496"/>
              <a:gd name="connsiteY27" fmla="*/ 3158798 h 3420055"/>
              <a:gd name="connsiteX28" fmla="*/ 2193725 w 3869496"/>
              <a:gd name="connsiteY28" fmla="*/ 2911664 h 3420055"/>
              <a:gd name="connsiteX29" fmla="*/ 1819492 w 3869496"/>
              <a:gd name="connsiteY29" fmla="*/ 3420055 h 3420055"/>
              <a:gd name="connsiteX30" fmla="*/ 975139 w 3869496"/>
              <a:gd name="connsiteY30" fmla="*/ 944067 h 3420055"/>
              <a:gd name="connsiteX31" fmla="*/ 555784 w 3869496"/>
              <a:gd name="connsiteY31" fmla="*/ 1333398 h 3420055"/>
              <a:gd name="connsiteX32" fmla="*/ 741767 w 3869496"/>
              <a:gd name="connsiteY32" fmla="*/ 1779100 h 3420055"/>
              <a:gd name="connsiteX33" fmla="*/ 402162 w 3869496"/>
              <a:gd name="connsiteY33" fmla="*/ 2090294 h 3420055"/>
              <a:gd name="connsiteX34" fmla="*/ 1557672 w 3869496"/>
              <a:gd name="connsiteY34" fmla="*/ 2403725 h 3420055"/>
              <a:gd name="connsiteX35" fmla="*/ 502738 w 3869496"/>
              <a:gd name="connsiteY35" fmla="*/ 2640567 h 3420055"/>
              <a:gd name="connsiteX36" fmla="*/ 0 w 3869496"/>
              <a:gd name="connsiteY36" fmla="*/ 1987681 h 3420055"/>
              <a:gd name="connsiteX0" fmla="*/ 2745383 w 3869496"/>
              <a:gd name="connsiteY0" fmla="*/ 0 h 3420055"/>
              <a:gd name="connsiteX1" fmla="*/ 2238856 w 3869496"/>
              <a:gd name="connsiteY1" fmla="*/ 157835 h 3420055"/>
              <a:gd name="connsiteX2" fmla="*/ 1511941 w 3869496"/>
              <a:gd name="connsiteY2" fmla="*/ 152569 h 3420055"/>
              <a:gd name="connsiteX3" fmla="*/ 1363101 w 3869496"/>
              <a:gd name="connsiteY3" fmla="*/ 26504 h 3420055"/>
              <a:gd name="connsiteX4" fmla="*/ 1066307 w 3869496"/>
              <a:gd name="connsiteY4" fmla="*/ 168268 h 3420055"/>
              <a:gd name="connsiteX5" fmla="*/ 1304937 w 3869496"/>
              <a:gd name="connsiteY5" fmla="*/ 319814 h 3420055"/>
              <a:gd name="connsiteX6" fmla="*/ 1201506 w 3869496"/>
              <a:gd name="connsiteY6" fmla="*/ 901141 h 3420055"/>
              <a:gd name="connsiteX7" fmla="*/ 1530648 w 3869496"/>
              <a:gd name="connsiteY7" fmla="*/ 1054414 h 3420055"/>
              <a:gd name="connsiteX8" fmla="*/ 2022051 w 3869496"/>
              <a:gd name="connsiteY8" fmla="*/ 1393819 h 3420055"/>
              <a:gd name="connsiteX9" fmla="*/ 2872449 w 3869496"/>
              <a:gd name="connsiteY9" fmla="*/ 1930983 h 3420055"/>
              <a:gd name="connsiteX10" fmla="*/ 3184955 w 3869496"/>
              <a:gd name="connsiteY10" fmla="*/ 1957490 h 3420055"/>
              <a:gd name="connsiteX11" fmla="*/ 3526666 w 3869496"/>
              <a:gd name="connsiteY11" fmla="*/ 2336754 h 3420055"/>
              <a:gd name="connsiteX12" fmla="*/ 3716851 w 3869496"/>
              <a:gd name="connsiteY12" fmla="*/ 1854376 h 3420055"/>
              <a:gd name="connsiteX13" fmla="*/ 3281119 w 3869496"/>
              <a:gd name="connsiteY13" fmla="*/ 1803086 h 3420055"/>
              <a:gd name="connsiteX14" fmla="*/ 3242284 w 3869496"/>
              <a:gd name="connsiteY14" fmla="*/ 1188778 h 3420055"/>
              <a:gd name="connsiteX15" fmla="*/ 3478829 w 3869496"/>
              <a:gd name="connsiteY15" fmla="*/ 913399 h 3420055"/>
              <a:gd name="connsiteX16" fmla="*/ 2551342 w 3869496"/>
              <a:gd name="connsiteY16" fmla="*/ 908731 h 3420055"/>
              <a:gd name="connsiteX17" fmla="*/ 2516079 w 3869496"/>
              <a:gd name="connsiteY17" fmla="*/ 945708 h 3420055"/>
              <a:gd name="connsiteX18" fmla="*/ 3173905 w 3869496"/>
              <a:gd name="connsiteY18" fmla="*/ 941014 h 3420055"/>
              <a:gd name="connsiteX19" fmla="*/ 3172150 w 3869496"/>
              <a:gd name="connsiteY19" fmla="*/ 1318096 h 3420055"/>
              <a:gd name="connsiteX20" fmla="*/ 3701095 w 3869496"/>
              <a:gd name="connsiteY20" fmla="*/ 1326486 h 3420055"/>
              <a:gd name="connsiteX21" fmla="*/ 3863757 w 3869496"/>
              <a:gd name="connsiteY21" fmla="*/ 1273334 h 3420055"/>
              <a:gd name="connsiteX22" fmla="*/ 3535317 w 3869496"/>
              <a:gd name="connsiteY22" fmla="*/ 1499462 h 3420055"/>
              <a:gd name="connsiteX23" fmla="*/ 3186359 w 3869496"/>
              <a:gd name="connsiteY23" fmla="*/ 1828251 h 3420055"/>
              <a:gd name="connsiteX24" fmla="*/ 2790380 w 3869496"/>
              <a:gd name="connsiteY24" fmla="*/ 2212623 h 3420055"/>
              <a:gd name="connsiteX25" fmla="*/ 2677141 w 3869496"/>
              <a:gd name="connsiteY25" fmla="*/ 2829820 h 3420055"/>
              <a:gd name="connsiteX26" fmla="*/ 2453851 w 3869496"/>
              <a:gd name="connsiteY26" fmla="*/ 2948538 h 3420055"/>
              <a:gd name="connsiteX27" fmla="*/ 2303171 w 3869496"/>
              <a:gd name="connsiteY27" fmla="*/ 3158798 h 3420055"/>
              <a:gd name="connsiteX28" fmla="*/ 2193725 w 3869496"/>
              <a:gd name="connsiteY28" fmla="*/ 2911664 h 3420055"/>
              <a:gd name="connsiteX29" fmla="*/ 1819492 w 3869496"/>
              <a:gd name="connsiteY29" fmla="*/ 3420055 h 3420055"/>
              <a:gd name="connsiteX30" fmla="*/ 975139 w 3869496"/>
              <a:gd name="connsiteY30" fmla="*/ 944067 h 3420055"/>
              <a:gd name="connsiteX31" fmla="*/ 555784 w 3869496"/>
              <a:gd name="connsiteY31" fmla="*/ 1333398 h 3420055"/>
              <a:gd name="connsiteX32" fmla="*/ 741767 w 3869496"/>
              <a:gd name="connsiteY32" fmla="*/ 1779100 h 3420055"/>
              <a:gd name="connsiteX33" fmla="*/ 402162 w 3869496"/>
              <a:gd name="connsiteY33" fmla="*/ 2090294 h 3420055"/>
              <a:gd name="connsiteX34" fmla="*/ 1557672 w 3869496"/>
              <a:gd name="connsiteY34" fmla="*/ 2403725 h 3420055"/>
              <a:gd name="connsiteX35" fmla="*/ 502738 w 3869496"/>
              <a:gd name="connsiteY35" fmla="*/ 2640567 h 3420055"/>
              <a:gd name="connsiteX36" fmla="*/ 0 w 3869496"/>
              <a:gd name="connsiteY36" fmla="*/ 1987681 h 3420055"/>
              <a:gd name="connsiteX0" fmla="*/ 2745383 w 3869496"/>
              <a:gd name="connsiteY0" fmla="*/ 0 h 3420055"/>
              <a:gd name="connsiteX1" fmla="*/ 2238856 w 3869496"/>
              <a:gd name="connsiteY1" fmla="*/ 157835 h 3420055"/>
              <a:gd name="connsiteX2" fmla="*/ 1511941 w 3869496"/>
              <a:gd name="connsiteY2" fmla="*/ 152569 h 3420055"/>
              <a:gd name="connsiteX3" fmla="*/ 1363101 w 3869496"/>
              <a:gd name="connsiteY3" fmla="*/ 26504 h 3420055"/>
              <a:gd name="connsiteX4" fmla="*/ 1066307 w 3869496"/>
              <a:gd name="connsiteY4" fmla="*/ 168268 h 3420055"/>
              <a:gd name="connsiteX5" fmla="*/ 1304937 w 3869496"/>
              <a:gd name="connsiteY5" fmla="*/ 319814 h 3420055"/>
              <a:gd name="connsiteX6" fmla="*/ 1201506 w 3869496"/>
              <a:gd name="connsiteY6" fmla="*/ 901141 h 3420055"/>
              <a:gd name="connsiteX7" fmla="*/ 1530648 w 3869496"/>
              <a:gd name="connsiteY7" fmla="*/ 1054414 h 3420055"/>
              <a:gd name="connsiteX8" fmla="*/ 2022051 w 3869496"/>
              <a:gd name="connsiteY8" fmla="*/ 1393819 h 3420055"/>
              <a:gd name="connsiteX9" fmla="*/ 2872449 w 3869496"/>
              <a:gd name="connsiteY9" fmla="*/ 1930983 h 3420055"/>
              <a:gd name="connsiteX10" fmla="*/ 3184955 w 3869496"/>
              <a:gd name="connsiteY10" fmla="*/ 1957490 h 3420055"/>
              <a:gd name="connsiteX11" fmla="*/ 3526666 w 3869496"/>
              <a:gd name="connsiteY11" fmla="*/ 2336754 h 3420055"/>
              <a:gd name="connsiteX12" fmla="*/ 3716851 w 3869496"/>
              <a:gd name="connsiteY12" fmla="*/ 1854376 h 3420055"/>
              <a:gd name="connsiteX13" fmla="*/ 3281119 w 3869496"/>
              <a:gd name="connsiteY13" fmla="*/ 1803086 h 3420055"/>
              <a:gd name="connsiteX14" fmla="*/ 3242284 w 3869496"/>
              <a:gd name="connsiteY14" fmla="*/ 1188778 h 3420055"/>
              <a:gd name="connsiteX15" fmla="*/ 3478829 w 3869496"/>
              <a:gd name="connsiteY15" fmla="*/ 913399 h 3420055"/>
              <a:gd name="connsiteX16" fmla="*/ 2551342 w 3869496"/>
              <a:gd name="connsiteY16" fmla="*/ 908731 h 3420055"/>
              <a:gd name="connsiteX17" fmla="*/ 2516079 w 3869496"/>
              <a:gd name="connsiteY17" fmla="*/ 945708 h 3420055"/>
              <a:gd name="connsiteX18" fmla="*/ 3173905 w 3869496"/>
              <a:gd name="connsiteY18" fmla="*/ 941014 h 3420055"/>
              <a:gd name="connsiteX19" fmla="*/ 3172150 w 3869496"/>
              <a:gd name="connsiteY19" fmla="*/ 1318096 h 3420055"/>
              <a:gd name="connsiteX20" fmla="*/ 3701095 w 3869496"/>
              <a:gd name="connsiteY20" fmla="*/ 1326486 h 3420055"/>
              <a:gd name="connsiteX21" fmla="*/ 3863757 w 3869496"/>
              <a:gd name="connsiteY21" fmla="*/ 1273334 h 3420055"/>
              <a:gd name="connsiteX22" fmla="*/ 3535317 w 3869496"/>
              <a:gd name="connsiteY22" fmla="*/ 1499462 h 3420055"/>
              <a:gd name="connsiteX23" fmla="*/ 3186359 w 3869496"/>
              <a:gd name="connsiteY23" fmla="*/ 1828251 h 3420055"/>
              <a:gd name="connsiteX24" fmla="*/ 2790380 w 3869496"/>
              <a:gd name="connsiteY24" fmla="*/ 2212623 h 3420055"/>
              <a:gd name="connsiteX25" fmla="*/ 2677141 w 3869496"/>
              <a:gd name="connsiteY25" fmla="*/ 2829820 h 3420055"/>
              <a:gd name="connsiteX26" fmla="*/ 2453851 w 3869496"/>
              <a:gd name="connsiteY26" fmla="*/ 2948538 h 3420055"/>
              <a:gd name="connsiteX27" fmla="*/ 2303171 w 3869496"/>
              <a:gd name="connsiteY27" fmla="*/ 3158798 h 3420055"/>
              <a:gd name="connsiteX28" fmla="*/ 2193725 w 3869496"/>
              <a:gd name="connsiteY28" fmla="*/ 2911664 h 3420055"/>
              <a:gd name="connsiteX29" fmla="*/ 1819492 w 3869496"/>
              <a:gd name="connsiteY29" fmla="*/ 3420055 h 3420055"/>
              <a:gd name="connsiteX30" fmla="*/ 975139 w 3869496"/>
              <a:gd name="connsiteY30" fmla="*/ 944067 h 3420055"/>
              <a:gd name="connsiteX31" fmla="*/ 555784 w 3869496"/>
              <a:gd name="connsiteY31" fmla="*/ 1333398 h 3420055"/>
              <a:gd name="connsiteX32" fmla="*/ 741767 w 3869496"/>
              <a:gd name="connsiteY32" fmla="*/ 1779100 h 3420055"/>
              <a:gd name="connsiteX33" fmla="*/ 402162 w 3869496"/>
              <a:gd name="connsiteY33" fmla="*/ 2090294 h 3420055"/>
              <a:gd name="connsiteX34" fmla="*/ 1557672 w 3869496"/>
              <a:gd name="connsiteY34" fmla="*/ 2403725 h 3420055"/>
              <a:gd name="connsiteX35" fmla="*/ 502738 w 3869496"/>
              <a:gd name="connsiteY35" fmla="*/ 2640567 h 3420055"/>
              <a:gd name="connsiteX36" fmla="*/ 0 w 3869496"/>
              <a:gd name="connsiteY36" fmla="*/ 1987681 h 3420055"/>
              <a:gd name="connsiteX0" fmla="*/ 2745383 w 3869496"/>
              <a:gd name="connsiteY0" fmla="*/ 0 h 3600581"/>
              <a:gd name="connsiteX1" fmla="*/ 2238856 w 3869496"/>
              <a:gd name="connsiteY1" fmla="*/ 157835 h 3600581"/>
              <a:gd name="connsiteX2" fmla="*/ 1511941 w 3869496"/>
              <a:gd name="connsiteY2" fmla="*/ 152569 h 3600581"/>
              <a:gd name="connsiteX3" fmla="*/ 1363101 w 3869496"/>
              <a:gd name="connsiteY3" fmla="*/ 26504 h 3600581"/>
              <a:gd name="connsiteX4" fmla="*/ 1066307 w 3869496"/>
              <a:gd name="connsiteY4" fmla="*/ 168268 h 3600581"/>
              <a:gd name="connsiteX5" fmla="*/ 1304937 w 3869496"/>
              <a:gd name="connsiteY5" fmla="*/ 319814 h 3600581"/>
              <a:gd name="connsiteX6" fmla="*/ 1201506 w 3869496"/>
              <a:gd name="connsiteY6" fmla="*/ 901141 h 3600581"/>
              <a:gd name="connsiteX7" fmla="*/ 1530648 w 3869496"/>
              <a:gd name="connsiteY7" fmla="*/ 1054414 h 3600581"/>
              <a:gd name="connsiteX8" fmla="*/ 2022051 w 3869496"/>
              <a:gd name="connsiteY8" fmla="*/ 1393819 h 3600581"/>
              <a:gd name="connsiteX9" fmla="*/ 2872449 w 3869496"/>
              <a:gd name="connsiteY9" fmla="*/ 1930983 h 3600581"/>
              <a:gd name="connsiteX10" fmla="*/ 3184955 w 3869496"/>
              <a:gd name="connsiteY10" fmla="*/ 1957490 h 3600581"/>
              <a:gd name="connsiteX11" fmla="*/ 3526666 w 3869496"/>
              <a:gd name="connsiteY11" fmla="*/ 2336754 h 3600581"/>
              <a:gd name="connsiteX12" fmla="*/ 3716851 w 3869496"/>
              <a:gd name="connsiteY12" fmla="*/ 1854376 h 3600581"/>
              <a:gd name="connsiteX13" fmla="*/ 3281119 w 3869496"/>
              <a:gd name="connsiteY13" fmla="*/ 1803086 h 3600581"/>
              <a:gd name="connsiteX14" fmla="*/ 3242284 w 3869496"/>
              <a:gd name="connsiteY14" fmla="*/ 1188778 h 3600581"/>
              <a:gd name="connsiteX15" fmla="*/ 3478829 w 3869496"/>
              <a:gd name="connsiteY15" fmla="*/ 913399 h 3600581"/>
              <a:gd name="connsiteX16" fmla="*/ 2551342 w 3869496"/>
              <a:gd name="connsiteY16" fmla="*/ 908731 h 3600581"/>
              <a:gd name="connsiteX17" fmla="*/ 2516079 w 3869496"/>
              <a:gd name="connsiteY17" fmla="*/ 945708 h 3600581"/>
              <a:gd name="connsiteX18" fmla="*/ 3173905 w 3869496"/>
              <a:gd name="connsiteY18" fmla="*/ 941014 h 3600581"/>
              <a:gd name="connsiteX19" fmla="*/ 3172150 w 3869496"/>
              <a:gd name="connsiteY19" fmla="*/ 1318096 h 3600581"/>
              <a:gd name="connsiteX20" fmla="*/ 3701095 w 3869496"/>
              <a:gd name="connsiteY20" fmla="*/ 1326486 h 3600581"/>
              <a:gd name="connsiteX21" fmla="*/ 3863757 w 3869496"/>
              <a:gd name="connsiteY21" fmla="*/ 1273334 h 3600581"/>
              <a:gd name="connsiteX22" fmla="*/ 3535317 w 3869496"/>
              <a:gd name="connsiteY22" fmla="*/ 1499462 h 3600581"/>
              <a:gd name="connsiteX23" fmla="*/ 3186359 w 3869496"/>
              <a:gd name="connsiteY23" fmla="*/ 1828251 h 3600581"/>
              <a:gd name="connsiteX24" fmla="*/ 2790380 w 3869496"/>
              <a:gd name="connsiteY24" fmla="*/ 2212623 h 3600581"/>
              <a:gd name="connsiteX25" fmla="*/ 2677141 w 3869496"/>
              <a:gd name="connsiteY25" fmla="*/ 2829820 h 3600581"/>
              <a:gd name="connsiteX26" fmla="*/ 2453851 w 3869496"/>
              <a:gd name="connsiteY26" fmla="*/ 2948538 h 3600581"/>
              <a:gd name="connsiteX27" fmla="*/ 2303171 w 3869496"/>
              <a:gd name="connsiteY27" fmla="*/ 3158798 h 3600581"/>
              <a:gd name="connsiteX28" fmla="*/ 2193725 w 3869496"/>
              <a:gd name="connsiteY28" fmla="*/ 2911664 h 3600581"/>
              <a:gd name="connsiteX29" fmla="*/ 1819492 w 3869496"/>
              <a:gd name="connsiteY29" fmla="*/ 3420055 h 3600581"/>
              <a:gd name="connsiteX30" fmla="*/ 1632376 w 3869496"/>
              <a:gd name="connsiteY30" fmla="*/ 3409464 h 3600581"/>
              <a:gd name="connsiteX31" fmla="*/ 975139 w 3869496"/>
              <a:gd name="connsiteY31" fmla="*/ 944067 h 3600581"/>
              <a:gd name="connsiteX32" fmla="*/ 555784 w 3869496"/>
              <a:gd name="connsiteY32" fmla="*/ 1333398 h 3600581"/>
              <a:gd name="connsiteX33" fmla="*/ 741767 w 3869496"/>
              <a:gd name="connsiteY33" fmla="*/ 1779100 h 3600581"/>
              <a:gd name="connsiteX34" fmla="*/ 402162 w 3869496"/>
              <a:gd name="connsiteY34" fmla="*/ 2090294 h 3600581"/>
              <a:gd name="connsiteX35" fmla="*/ 1557672 w 3869496"/>
              <a:gd name="connsiteY35" fmla="*/ 2403725 h 3600581"/>
              <a:gd name="connsiteX36" fmla="*/ 502738 w 3869496"/>
              <a:gd name="connsiteY36" fmla="*/ 2640567 h 3600581"/>
              <a:gd name="connsiteX37" fmla="*/ 0 w 3869496"/>
              <a:gd name="connsiteY37" fmla="*/ 1987681 h 3600581"/>
              <a:gd name="connsiteX0" fmla="*/ 2745383 w 3869496"/>
              <a:gd name="connsiteY0" fmla="*/ 0 h 3430590"/>
              <a:gd name="connsiteX1" fmla="*/ 2238856 w 3869496"/>
              <a:gd name="connsiteY1" fmla="*/ 157835 h 3430590"/>
              <a:gd name="connsiteX2" fmla="*/ 1511941 w 3869496"/>
              <a:gd name="connsiteY2" fmla="*/ 152569 h 3430590"/>
              <a:gd name="connsiteX3" fmla="*/ 1363101 w 3869496"/>
              <a:gd name="connsiteY3" fmla="*/ 26504 h 3430590"/>
              <a:gd name="connsiteX4" fmla="*/ 1066307 w 3869496"/>
              <a:gd name="connsiteY4" fmla="*/ 168268 h 3430590"/>
              <a:gd name="connsiteX5" fmla="*/ 1304937 w 3869496"/>
              <a:gd name="connsiteY5" fmla="*/ 319814 h 3430590"/>
              <a:gd name="connsiteX6" fmla="*/ 1201506 w 3869496"/>
              <a:gd name="connsiteY6" fmla="*/ 901141 h 3430590"/>
              <a:gd name="connsiteX7" fmla="*/ 1530648 w 3869496"/>
              <a:gd name="connsiteY7" fmla="*/ 1054414 h 3430590"/>
              <a:gd name="connsiteX8" fmla="*/ 2022051 w 3869496"/>
              <a:gd name="connsiteY8" fmla="*/ 1393819 h 3430590"/>
              <a:gd name="connsiteX9" fmla="*/ 2872449 w 3869496"/>
              <a:gd name="connsiteY9" fmla="*/ 1930983 h 3430590"/>
              <a:gd name="connsiteX10" fmla="*/ 3184955 w 3869496"/>
              <a:gd name="connsiteY10" fmla="*/ 1957490 h 3430590"/>
              <a:gd name="connsiteX11" fmla="*/ 3526666 w 3869496"/>
              <a:gd name="connsiteY11" fmla="*/ 2336754 h 3430590"/>
              <a:gd name="connsiteX12" fmla="*/ 3716851 w 3869496"/>
              <a:gd name="connsiteY12" fmla="*/ 1854376 h 3430590"/>
              <a:gd name="connsiteX13" fmla="*/ 3281119 w 3869496"/>
              <a:gd name="connsiteY13" fmla="*/ 1803086 h 3430590"/>
              <a:gd name="connsiteX14" fmla="*/ 3242284 w 3869496"/>
              <a:gd name="connsiteY14" fmla="*/ 1188778 h 3430590"/>
              <a:gd name="connsiteX15" fmla="*/ 3478829 w 3869496"/>
              <a:gd name="connsiteY15" fmla="*/ 913399 h 3430590"/>
              <a:gd name="connsiteX16" fmla="*/ 2551342 w 3869496"/>
              <a:gd name="connsiteY16" fmla="*/ 908731 h 3430590"/>
              <a:gd name="connsiteX17" fmla="*/ 2516079 w 3869496"/>
              <a:gd name="connsiteY17" fmla="*/ 945708 h 3430590"/>
              <a:gd name="connsiteX18" fmla="*/ 3173905 w 3869496"/>
              <a:gd name="connsiteY18" fmla="*/ 941014 h 3430590"/>
              <a:gd name="connsiteX19" fmla="*/ 3172150 w 3869496"/>
              <a:gd name="connsiteY19" fmla="*/ 1318096 h 3430590"/>
              <a:gd name="connsiteX20" fmla="*/ 3701095 w 3869496"/>
              <a:gd name="connsiteY20" fmla="*/ 1326486 h 3430590"/>
              <a:gd name="connsiteX21" fmla="*/ 3863757 w 3869496"/>
              <a:gd name="connsiteY21" fmla="*/ 1273334 h 3430590"/>
              <a:gd name="connsiteX22" fmla="*/ 3535317 w 3869496"/>
              <a:gd name="connsiteY22" fmla="*/ 1499462 h 3430590"/>
              <a:gd name="connsiteX23" fmla="*/ 3186359 w 3869496"/>
              <a:gd name="connsiteY23" fmla="*/ 1828251 h 3430590"/>
              <a:gd name="connsiteX24" fmla="*/ 2790380 w 3869496"/>
              <a:gd name="connsiteY24" fmla="*/ 2212623 h 3430590"/>
              <a:gd name="connsiteX25" fmla="*/ 2677141 w 3869496"/>
              <a:gd name="connsiteY25" fmla="*/ 2829820 h 3430590"/>
              <a:gd name="connsiteX26" fmla="*/ 2453851 w 3869496"/>
              <a:gd name="connsiteY26" fmla="*/ 2948538 h 3430590"/>
              <a:gd name="connsiteX27" fmla="*/ 2303171 w 3869496"/>
              <a:gd name="connsiteY27" fmla="*/ 3158798 h 3430590"/>
              <a:gd name="connsiteX28" fmla="*/ 2193725 w 3869496"/>
              <a:gd name="connsiteY28" fmla="*/ 2911664 h 3430590"/>
              <a:gd name="connsiteX29" fmla="*/ 1819492 w 3869496"/>
              <a:gd name="connsiteY29" fmla="*/ 3420055 h 3430590"/>
              <a:gd name="connsiteX30" fmla="*/ 1632376 w 3869496"/>
              <a:gd name="connsiteY30" fmla="*/ 3409464 h 3430590"/>
              <a:gd name="connsiteX31" fmla="*/ 975139 w 3869496"/>
              <a:gd name="connsiteY31" fmla="*/ 944067 h 3430590"/>
              <a:gd name="connsiteX32" fmla="*/ 555784 w 3869496"/>
              <a:gd name="connsiteY32" fmla="*/ 1333398 h 3430590"/>
              <a:gd name="connsiteX33" fmla="*/ 741767 w 3869496"/>
              <a:gd name="connsiteY33" fmla="*/ 1779100 h 3430590"/>
              <a:gd name="connsiteX34" fmla="*/ 402162 w 3869496"/>
              <a:gd name="connsiteY34" fmla="*/ 2090294 h 3430590"/>
              <a:gd name="connsiteX35" fmla="*/ 1557672 w 3869496"/>
              <a:gd name="connsiteY35" fmla="*/ 2403725 h 3430590"/>
              <a:gd name="connsiteX36" fmla="*/ 502738 w 3869496"/>
              <a:gd name="connsiteY36" fmla="*/ 2640567 h 3430590"/>
              <a:gd name="connsiteX37" fmla="*/ 0 w 3869496"/>
              <a:gd name="connsiteY37" fmla="*/ 1987681 h 3430590"/>
              <a:gd name="connsiteX0" fmla="*/ 2745383 w 3869496"/>
              <a:gd name="connsiteY0" fmla="*/ 0 h 3425929"/>
              <a:gd name="connsiteX1" fmla="*/ 2238856 w 3869496"/>
              <a:gd name="connsiteY1" fmla="*/ 157835 h 3425929"/>
              <a:gd name="connsiteX2" fmla="*/ 1511941 w 3869496"/>
              <a:gd name="connsiteY2" fmla="*/ 152569 h 3425929"/>
              <a:gd name="connsiteX3" fmla="*/ 1363101 w 3869496"/>
              <a:gd name="connsiteY3" fmla="*/ 26504 h 3425929"/>
              <a:gd name="connsiteX4" fmla="*/ 1066307 w 3869496"/>
              <a:gd name="connsiteY4" fmla="*/ 168268 h 3425929"/>
              <a:gd name="connsiteX5" fmla="*/ 1304937 w 3869496"/>
              <a:gd name="connsiteY5" fmla="*/ 319814 h 3425929"/>
              <a:gd name="connsiteX6" fmla="*/ 1201506 w 3869496"/>
              <a:gd name="connsiteY6" fmla="*/ 901141 h 3425929"/>
              <a:gd name="connsiteX7" fmla="*/ 1530648 w 3869496"/>
              <a:gd name="connsiteY7" fmla="*/ 1054414 h 3425929"/>
              <a:gd name="connsiteX8" fmla="*/ 2022051 w 3869496"/>
              <a:gd name="connsiteY8" fmla="*/ 1393819 h 3425929"/>
              <a:gd name="connsiteX9" fmla="*/ 2872449 w 3869496"/>
              <a:gd name="connsiteY9" fmla="*/ 1930983 h 3425929"/>
              <a:gd name="connsiteX10" fmla="*/ 3184955 w 3869496"/>
              <a:gd name="connsiteY10" fmla="*/ 1957490 h 3425929"/>
              <a:gd name="connsiteX11" fmla="*/ 3526666 w 3869496"/>
              <a:gd name="connsiteY11" fmla="*/ 2336754 h 3425929"/>
              <a:gd name="connsiteX12" fmla="*/ 3716851 w 3869496"/>
              <a:gd name="connsiteY12" fmla="*/ 1854376 h 3425929"/>
              <a:gd name="connsiteX13" fmla="*/ 3281119 w 3869496"/>
              <a:gd name="connsiteY13" fmla="*/ 1803086 h 3425929"/>
              <a:gd name="connsiteX14" fmla="*/ 3242284 w 3869496"/>
              <a:gd name="connsiteY14" fmla="*/ 1188778 h 3425929"/>
              <a:gd name="connsiteX15" fmla="*/ 3478829 w 3869496"/>
              <a:gd name="connsiteY15" fmla="*/ 913399 h 3425929"/>
              <a:gd name="connsiteX16" fmla="*/ 2551342 w 3869496"/>
              <a:gd name="connsiteY16" fmla="*/ 908731 h 3425929"/>
              <a:gd name="connsiteX17" fmla="*/ 2516079 w 3869496"/>
              <a:gd name="connsiteY17" fmla="*/ 945708 h 3425929"/>
              <a:gd name="connsiteX18" fmla="*/ 3173905 w 3869496"/>
              <a:gd name="connsiteY18" fmla="*/ 941014 h 3425929"/>
              <a:gd name="connsiteX19" fmla="*/ 3172150 w 3869496"/>
              <a:gd name="connsiteY19" fmla="*/ 1318096 h 3425929"/>
              <a:gd name="connsiteX20" fmla="*/ 3701095 w 3869496"/>
              <a:gd name="connsiteY20" fmla="*/ 1326486 h 3425929"/>
              <a:gd name="connsiteX21" fmla="*/ 3863757 w 3869496"/>
              <a:gd name="connsiteY21" fmla="*/ 1273334 h 3425929"/>
              <a:gd name="connsiteX22" fmla="*/ 3535317 w 3869496"/>
              <a:gd name="connsiteY22" fmla="*/ 1499462 h 3425929"/>
              <a:gd name="connsiteX23" fmla="*/ 3186359 w 3869496"/>
              <a:gd name="connsiteY23" fmla="*/ 1828251 h 3425929"/>
              <a:gd name="connsiteX24" fmla="*/ 2790380 w 3869496"/>
              <a:gd name="connsiteY24" fmla="*/ 2212623 h 3425929"/>
              <a:gd name="connsiteX25" fmla="*/ 2677141 w 3869496"/>
              <a:gd name="connsiteY25" fmla="*/ 2829820 h 3425929"/>
              <a:gd name="connsiteX26" fmla="*/ 2453851 w 3869496"/>
              <a:gd name="connsiteY26" fmla="*/ 2948538 h 3425929"/>
              <a:gd name="connsiteX27" fmla="*/ 2303171 w 3869496"/>
              <a:gd name="connsiteY27" fmla="*/ 3158798 h 3425929"/>
              <a:gd name="connsiteX28" fmla="*/ 2193725 w 3869496"/>
              <a:gd name="connsiteY28" fmla="*/ 2911664 h 3425929"/>
              <a:gd name="connsiteX29" fmla="*/ 1826553 w 3869496"/>
              <a:gd name="connsiteY29" fmla="*/ 3412994 h 3425929"/>
              <a:gd name="connsiteX30" fmla="*/ 1632376 w 3869496"/>
              <a:gd name="connsiteY30" fmla="*/ 3409464 h 3425929"/>
              <a:gd name="connsiteX31" fmla="*/ 975139 w 3869496"/>
              <a:gd name="connsiteY31" fmla="*/ 944067 h 3425929"/>
              <a:gd name="connsiteX32" fmla="*/ 555784 w 3869496"/>
              <a:gd name="connsiteY32" fmla="*/ 1333398 h 3425929"/>
              <a:gd name="connsiteX33" fmla="*/ 741767 w 3869496"/>
              <a:gd name="connsiteY33" fmla="*/ 1779100 h 3425929"/>
              <a:gd name="connsiteX34" fmla="*/ 402162 w 3869496"/>
              <a:gd name="connsiteY34" fmla="*/ 2090294 h 3425929"/>
              <a:gd name="connsiteX35" fmla="*/ 1557672 w 3869496"/>
              <a:gd name="connsiteY35" fmla="*/ 2403725 h 3425929"/>
              <a:gd name="connsiteX36" fmla="*/ 502738 w 3869496"/>
              <a:gd name="connsiteY36" fmla="*/ 2640567 h 3425929"/>
              <a:gd name="connsiteX37" fmla="*/ 0 w 3869496"/>
              <a:gd name="connsiteY37" fmla="*/ 1987681 h 3425929"/>
              <a:gd name="connsiteX0" fmla="*/ 2745383 w 3869496"/>
              <a:gd name="connsiteY0" fmla="*/ 0 h 3427444"/>
              <a:gd name="connsiteX1" fmla="*/ 2238856 w 3869496"/>
              <a:gd name="connsiteY1" fmla="*/ 157835 h 3427444"/>
              <a:gd name="connsiteX2" fmla="*/ 1511941 w 3869496"/>
              <a:gd name="connsiteY2" fmla="*/ 152569 h 3427444"/>
              <a:gd name="connsiteX3" fmla="*/ 1363101 w 3869496"/>
              <a:gd name="connsiteY3" fmla="*/ 26504 h 3427444"/>
              <a:gd name="connsiteX4" fmla="*/ 1066307 w 3869496"/>
              <a:gd name="connsiteY4" fmla="*/ 168268 h 3427444"/>
              <a:gd name="connsiteX5" fmla="*/ 1304937 w 3869496"/>
              <a:gd name="connsiteY5" fmla="*/ 319814 h 3427444"/>
              <a:gd name="connsiteX6" fmla="*/ 1201506 w 3869496"/>
              <a:gd name="connsiteY6" fmla="*/ 901141 h 3427444"/>
              <a:gd name="connsiteX7" fmla="*/ 1530648 w 3869496"/>
              <a:gd name="connsiteY7" fmla="*/ 1054414 h 3427444"/>
              <a:gd name="connsiteX8" fmla="*/ 2022051 w 3869496"/>
              <a:gd name="connsiteY8" fmla="*/ 1393819 h 3427444"/>
              <a:gd name="connsiteX9" fmla="*/ 2872449 w 3869496"/>
              <a:gd name="connsiteY9" fmla="*/ 1930983 h 3427444"/>
              <a:gd name="connsiteX10" fmla="*/ 3184955 w 3869496"/>
              <a:gd name="connsiteY10" fmla="*/ 1957490 h 3427444"/>
              <a:gd name="connsiteX11" fmla="*/ 3526666 w 3869496"/>
              <a:gd name="connsiteY11" fmla="*/ 2336754 h 3427444"/>
              <a:gd name="connsiteX12" fmla="*/ 3716851 w 3869496"/>
              <a:gd name="connsiteY12" fmla="*/ 1854376 h 3427444"/>
              <a:gd name="connsiteX13" fmla="*/ 3281119 w 3869496"/>
              <a:gd name="connsiteY13" fmla="*/ 1803086 h 3427444"/>
              <a:gd name="connsiteX14" fmla="*/ 3242284 w 3869496"/>
              <a:gd name="connsiteY14" fmla="*/ 1188778 h 3427444"/>
              <a:gd name="connsiteX15" fmla="*/ 3478829 w 3869496"/>
              <a:gd name="connsiteY15" fmla="*/ 913399 h 3427444"/>
              <a:gd name="connsiteX16" fmla="*/ 2551342 w 3869496"/>
              <a:gd name="connsiteY16" fmla="*/ 908731 h 3427444"/>
              <a:gd name="connsiteX17" fmla="*/ 2516079 w 3869496"/>
              <a:gd name="connsiteY17" fmla="*/ 945708 h 3427444"/>
              <a:gd name="connsiteX18" fmla="*/ 3173905 w 3869496"/>
              <a:gd name="connsiteY18" fmla="*/ 941014 h 3427444"/>
              <a:gd name="connsiteX19" fmla="*/ 3172150 w 3869496"/>
              <a:gd name="connsiteY19" fmla="*/ 1318096 h 3427444"/>
              <a:gd name="connsiteX20" fmla="*/ 3701095 w 3869496"/>
              <a:gd name="connsiteY20" fmla="*/ 1326486 h 3427444"/>
              <a:gd name="connsiteX21" fmla="*/ 3863757 w 3869496"/>
              <a:gd name="connsiteY21" fmla="*/ 1273334 h 3427444"/>
              <a:gd name="connsiteX22" fmla="*/ 3535317 w 3869496"/>
              <a:gd name="connsiteY22" fmla="*/ 1499462 h 3427444"/>
              <a:gd name="connsiteX23" fmla="*/ 3186359 w 3869496"/>
              <a:gd name="connsiteY23" fmla="*/ 1828251 h 3427444"/>
              <a:gd name="connsiteX24" fmla="*/ 2790380 w 3869496"/>
              <a:gd name="connsiteY24" fmla="*/ 2212623 h 3427444"/>
              <a:gd name="connsiteX25" fmla="*/ 2677141 w 3869496"/>
              <a:gd name="connsiteY25" fmla="*/ 2829820 h 3427444"/>
              <a:gd name="connsiteX26" fmla="*/ 2453851 w 3869496"/>
              <a:gd name="connsiteY26" fmla="*/ 2948538 h 3427444"/>
              <a:gd name="connsiteX27" fmla="*/ 2303171 w 3869496"/>
              <a:gd name="connsiteY27" fmla="*/ 3158798 h 3427444"/>
              <a:gd name="connsiteX28" fmla="*/ 2193725 w 3869496"/>
              <a:gd name="connsiteY28" fmla="*/ 2911664 h 3427444"/>
              <a:gd name="connsiteX29" fmla="*/ 1826553 w 3869496"/>
              <a:gd name="connsiteY29" fmla="*/ 3412994 h 3427444"/>
              <a:gd name="connsiteX30" fmla="*/ 1642967 w 3869496"/>
              <a:gd name="connsiteY30" fmla="*/ 3412995 h 3427444"/>
              <a:gd name="connsiteX31" fmla="*/ 975139 w 3869496"/>
              <a:gd name="connsiteY31" fmla="*/ 944067 h 3427444"/>
              <a:gd name="connsiteX32" fmla="*/ 555784 w 3869496"/>
              <a:gd name="connsiteY32" fmla="*/ 1333398 h 3427444"/>
              <a:gd name="connsiteX33" fmla="*/ 741767 w 3869496"/>
              <a:gd name="connsiteY33" fmla="*/ 1779100 h 3427444"/>
              <a:gd name="connsiteX34" fmla="*/ 402162 w 3869496"/>
              <a:gd name="connsiteY34" fmla="*/ 2090294 h 3427444"/>
              <a:gd name="connsiteX35" fmla="*/ 1557672 w 3869496"/>
              <a:gd name="connsiteY35" fmla="*/ 2403725 h 3427444"/>
              <a:gd name="connsiteX36" fmla="*/ 502738 w 3869496"/>
              <a:gd name="connsiteY36" fmla="*/ 2640567 h 3427444"/>
              <a:gd name="connsiteX37" fmla="*/ 0 w 3869496"/>
              <a:gd name="connsiteY37" fmla="*/ 1987681 h 3427444"/>
              <a:gd name="connsiteX0" fmla="*/ 2745383 w 3869496"/>
              <a:gd name="connsiteY0" fmla="*/ 0 h 3422319"/>
              <a:gd name="connsiteX1" fmla="*/ 2238856 w 3869496"/>
              <a:gd name="connsiteY1" fmla="*/ 157835 h 3422319"/>
              <a:gd name="connsiteX2" fmla="*/ 1511941 w 3869496"/>
              <a:gd name="connsiteY2" fmla="*/ 152569 h 3422319"/>
              <a:gd name="connsiteX3" fmla="*/ 1363101 w 3869496"/>
              <a:gd name="connsiteY3" fmla="*/ 26504 h 3422319"/>
              <a:gd name="connsiteX4" fmla="*/ 1066307 w 3869496"/>
              <a:gd name="connsiteY4" fmla="*/ 168268 h 3422319"/>
              <a:gd name="connsiteX5" fmla="*/ 1304937 w 3869496"/>
              <a:gd name="connsiteY5" fmla="*/ 319814 h 3422319"/>
              <a:gd name="connsiteX6" fmla="*/ 1201506 w 3869496"/>
              <a:gd name="connsiteY6" fmla="*/ 901141 h 3422319"/>
              <a:gd name="connsiteX7" fmla="*/ 1530648 w 3869496"/>
              <a:gd name="connsiteY7" fmla="*/ 1054414 h 3422319"/>
              <a:gd name="connsiteX8" fmla="*/ 2022051 w 3869496"/>
              <a:gd name="connsiteY8" fmla="*/ 1393819 h 3422319"/>
              <a:gd name="connsiteX9" fmla="*/ 2872449 w 3869496"/>
              <a:gd name="connsiteY9" fmla="*/ 1930983 h 3422319"/>
              <a:gd name="connsiteX10" fmla="*/ 3184955 w 3869496"/>
              <a:gd name="connsiteY10" fmla="*/ 1957490 h 3422319"/>
              <a:gd name="connsiteX11" fmla="*/ 3526666 w 3869496"/>
              <a:gd name="connsiteY11" fmla="*/ 2336754 h 3422319"/>
              <a:gd name="connsiteX12" fmla="*/ 3716851 w 3869496"/>
              <a:gd name="connsiteY12" fmla="*/ 1854376 h 3422319"/>
              <a:gd name="connsiteX13" fmla="*/ 3281119 w 3869496"/>
              <a:gd name="connsiteY13" fmla="*/ 1803086 h 3422319"/>
              <a:gd name="connsiteX14" fmla="*/ 3242284 w 3869496"/>
              <a:gd name="connsiteY14" fmla="*/ 1188778 h 3422319"/>
              <a:gd name="connsiteX15" fmla="*/ 3478829 w 3869496"/>
              <a:gd name="connsiteY15" fmla="*/ 913399 h 3422319"/>
              <a:gd name="connsiteX16" fmla="*/ 2551342 w 3869496"/>
              <a:gd name="connsiteY16" fmla="*/ 908731 h 3422319"/>
              <a:gd name="connsiteX17" fmla="*/ 2516079 w 3869496"/>
              <a:gd name="connsiteY17" fmla="*/ 945708 h 3422319"/>
              <a:gd name="connsiteX18" fmla="*/ 3173905 w 3869496"/>
              <a:gd name="connsiteY18" fmla="*/ 941014 h 3422319"/>
              <a:gd name="connsiteX19" fmla="*/ 3172150 w 3869496"/>
              <a:gd name="connsiteY19" fmla="*/ 1318096 h 3422319"/>
              <a:gd name="connsiteX20" fmla="*/ 3701095 w 3869496"/>
              <a:gd name="connsiteY20" fmla="*/ 1326486 h 3422319"/>
              <a:gd name="connsiteX21" fmla="*/ 3863757 w 3869496"/>
              <a:gd name="connsiteY21" fmla="*/ 1273334 h 3422319"/>
              <a:gd name="connsiteX22" fmla="*/ 3535317 w 3869496"/>
              <a:gd name="connsiteY22" fmla="*/ 1499462 h 3422319"/>
              <a:gd name="connsiteX23" fmla="*/ 3186359 w 3869496"/>
              <a:gd name="connsiteY23" fmla="*/ 1828251 h 3422319"/>
              <a:gd name="connsiteX24" fmla="*/ 2790380 w 3869496"/>
              <a:gd name="connsiteY24" fmla="*/ 2212623 h 3422319"/>
              <a:gd name="connsiteX25" fmla="*/ 2677141 w 3869496"/>
              <a:gd name="connsiteY25" fmla="*/ 2829820 h 3422319"/>
              <a:gd name="connsiteX26" fmla="*/ 2453851 w 3869496"/>
              <a:gd name="connsiteY26" fmla="*/ 2948538 h 3422319"/>
              <a:gd name="connsiteX27" fmla="*/ 2303171 w 3869496"/>
              <a:gd name="connsiteY27" fmla="*/ 3158798 h 3422319"/>
              <a:gd name="connsiteX28" fmla="*/ 2193725 w 3869496"/>
              <a:gd name="connsiteY28" fmla="*/ 2911664 h 3422319"/>
              <a:gd name="connsiteX29" fmla="*/ 1826553 w 3869496"/>
              <a:gd name="connsiteY29" fmla="*/ 3412994 h 3422319"/>
              <a:gd name="connsiteX30" fmla="*/ 1642967 w 3869496"/>
              <a:gd name="connsiteY30" fmla="*/ 3412995 h 3422319"/>
              <a:gd name="connsiteX31" fmla="*/ 975139 w 3869496"/>
              <a:gd name="connsiteY31" fmla="*/ 944067 h 3422319"/>
              <a:gd name="connsiteX32" fmla="*/ 555784 w 3869496"/>
              <a:gd name="connsiteY32" fmla="*/ 1333398 h 3422319"/>
              <a:gd name="connsiteX33" fmla="*/ 741767 w 3869496"/>
              <a:gd name="connsiteY33" fmla="*/ 1779100 h 3422319"/>
              <a:gd name="connsiteX34" fmla="*/ 402162 w 3869496"/>
              <a:gd name="connsiteY34" fmla="*/ 2090294 h 3422319"/>
              <a:gd name="connsiteX35" fmla="*/ 1557672 w 3869496"/>
              <a:gd name="connsiteY35" fmla="*/ 2403725 h 3422319"/>
              <a:gd name="connsiteX36" fmla="*/ 502738 w 3869496"/>
              <a:gd name="connsiteY36" fmla="*/ 2640567 h 3422319"/>
              <a:gd name="connsiteX37" fmla="*/ 0 w 3869496"/>
              <a:gd name="connsiteY37" fmla="*/ 1987681 h 3422319"/>
              <a:gd name="connsiteX0" fmla="*/ 2745383 w 3869496"/>
              <a:gd name="connsiteY0" fmla="*/ 0 h 3422319"/>
              <a:gd name="connsiteX1" fmla="*/ 2238856 w 3869496"/>
              <a:gd name="connsiteY1" fmla="*/ 157835 h 3422319"/>
              <a:gd name="connsiteX2" fmla="*/ 1511941 w 3869496"/>
              <a:gd name="connsiteY2" fmla="*/ 152569 h 3422319"/>
              <a:gd name="connsiteX3" fmla="*/ 1363101 w 3869496"/>
              <a:gd name="connsiteY3" fmla="*/ 26504 h 3422319"/>
              <a:gd name="connsiteX4" fmla="*/ 1066307 w 3869496"/>
              <a:gd name="connsiteY4" fmla="*/ 168268 h 3422319"/>
              <a:gd name="connsiteX5" fmla="*/ 1304937 w 3869496"/>
              <a:gd name="connsiteY5" fmla="*/ 319814 h 3422319"/>
              <a:gd name="connsiteX6" fmla="*/ 1201506 w 3869496"/>
              <a:gd name="connsiteY6" fmla="*/ 901141 h 3422319"/>
              <a:gd name="connsiteX7" fmla="*/ 1530648 w 3869496"/>
              <a:gd name="connsiteY7" fmla="*/ 1054414 h 3422319"/>
              <a:gd name="connsiteX8" fmla="*/ 2022051 w 3869496"/>
              <a:gd name="connsiteY8" fmla="*/ 1393819 h 3422319"/>
              <a:gd name="connsiteX9" fmla="*/ 2872449 w 3869496"/>
              <a:gd name="connsiteY9" fmla="*/ 1930983 h 3422319"/>
              <a:gd name="connsiteX10" fmla="*/ 3184955 w 3869496"/>
              <a:gd name="connsiteY10" fmla="*/ 1957490 h 3422319"/>
              <a:gd name="connsiteX11" fmla="*/ 3526666 w 3869496"/>
              <a:gd name="connsiteY11" fmla="*/ 2336754 h 3422319"/>
              <a:gd name="connsiteX12" fmla="*/ 3716851 w 3869496"/>
              <a:gd name="connsiteY12" fmla="*/ 1854376 h 3422319"/>
              <a:gd name="connsiteX13" fmla="*/ 3281119 w 3869496"/>
              <a:gd name="connsiteY13" fmla="*/ 1803086 h 3422319"/>
              <a:gd name="connsiteX14" fmla="*/ 3242284 w 3869496"/>
              <a:gd name="connsiteY14" fmla="*/ 1188778 h 3422319"/>
              <a:gd name="connsiteX15" fmla="*/ 3478829 w 3869496"/>
              <a:gd name="connsiteY15" fmla="*/ 913399 h 3422319"/>
              <a:gd name="connsiteX16" fmla="*/ 2551342 w 3869496"/>
              <a:gd name="connsiteY16" fmla="*/ 908731 h 3422319"/>
              <a:gd name="connsiteX17" fmla="*/ 2516079 w 3869496"/>
              <a:gd name="connsiteY17" fmla="*/ 945708 h 3422319"/>
              <a:gd name="connsiteX18" fmla="*/ 3173905 w 3869496"/>
              <a:gd name="connsiteY18" fmla="*/ 941014 h 3422319"/>
              <a:gd name="connsiteX19" fmla="*/ 3172150 w 3869496"/>
              <a:gd name="connsiteY19" fmla="*/ 1318096 h 3422319"/>
              <a:gd name="connsiteX20" fmla="*/ 3701095 w 3869496"/>
              <a:gd name="connsiteY20" fmla="*/ 1326486 h 3422319"/>
              <a:gd name="connsiteX21" fmla="*/ 3863757 w 3869496"/>
              <a:gd name="connsiteY21" fmla="*/ 1273334 h 3422319"/>
              <a:gd name="connsiteX22" fmla="*/ 3535317 w 3869496"/>
              <a:gd name="connsiteY22" fmla="*/ 1499462 h 3422319"/>
              <a:gd name="connsiteX23" fmla="*/ 3186359 w 3869496"/>
              <a:gd name="connsiteY23" fmla="*/ 1828251 h 3422319"/>
              <a:gd name="connsiteX24" fmla="*/ 2790380 w 3869496"/>
              <a:gd name="connsiteY24" fmla="*/ 2212623 h 3422319"/>
              <a:gd name="connsiteX25" fmla="*/ 2677141 w 3869496"/>
              <a:gd name="connsiteY25" fmla="*/ 2829820 h 3422319"/>
              <a:gd name="connsiteX26" fmla="*/ 2453851 w 3869496"/>
              <a:gd name="connsiteY26" fmla="*/ 2948538 h 3422319"/>
              <a:gd name="connsiteX27" fmla="*/ 2303171 w 3869496"/>
              <a:gd name="connsiteY27" fmla="*/ 3158798 h 3422319"/>
              <a:gd name="connsiteX28" fmla="*/ 2193725 w 3869496"/>
              <a:gd name="connsiteY28" fmla="*/ 2911664 h 3422319"/>
              <a:gd name="connsiteX29" fmla="*/ 1826553 w 3869496"/>
              <a:gd name="connsiteY29" fmla="*/ 3412994 h 3422319"/>
              <a:gd name="connsiteX30" fmla="*/ 1642967 w 3869496"/>
              <a:gd name="connsiteY30" fmla="*/ 3412995 h 3422319"/>
              <a:gd name="connsiteX31" fmla="*/ 975139 w 3869496"/>
              <a:gd name="connsiteY31" fmla="*/ 944067 h 3422319"/>
              <a:gd name="connsiteX32" fmla="*/ 555784 w 3869496"/>
              <a:gd name="connsiteY32" fmla="*/ 1333398 h 3422319"/>
              <a:gd name="connsiteX33" fmla="*/ 741767 w 3869496"/>
              <a:gd name="connsiteY33" fmla="*/ 1779100 h 3422319"/>
              <a:gd name="connsiteX34" fmla="*/ 402162 w 3869496"/>
              <a:gd name="connsiteY34" fmla="*/ 2090294 h 3422319"/>
              <a:gd name="connsiteX35" fmla="*/ 1059871 w 3869496"/>
              <a:gd name="connsiteY35" fmla="*/ 3025094 h 3422319"/>
              <a:gd name="connsiteX36" fmla="*/ 502738 w 3869496"/>
              <a:gd name="connsiteY36" fmla="*/ 2640567 h 3422319"/>
              <a:gd name="connsiteX37" fmla="*/ 0 w 3869496"/>
              <a:gd name="connsiteY37" fmla="*/ 1987681 h 3422319"/>
              <a:gd name="connsiteX0" fmla="*/ 2745383 w 3869496"/>
              <a:gd name="connsiteY0" fmla="*/ 0 h 3430229"/>
              <a:gd name="connsiteX1" fmla="*/ 2238856 w 3869496"/>
              <a:gd name="connsiteY1" fmla="*/ 157835 h 3430229"/>
              <a:gd name="connsiteX2" fmla="*/ 1511941 w 3869496"/>
              <a:gd name="connsiteY2" fmla="*/ 152569 h 3430229"/>
              <a:gd name="connsiteX3" fmla="*/ 1363101 w 3869496"/>
              <a:gd name="connsiteY3" fmla="*/ 26504 h 3430229"/>
              <a:gd name="connsiteX4" fmla="*/ 1066307 w 3869496"/>
              <a:gd name="connsiteY4" fmla="*/ 168268 h 3430229"/>
              <a:gd name="connsiteX5" fmla="*/ 1304937 w 3869496"/>
              <a:gd name="connsiteY5" fmla="*/ 319814 h 3430229"/>
              <a:gd name="connsiteX6" fmla="*/ 1201506 w 3869496"/>
              <a:gd name="connsiteY6" fmla="*/ 901141 h 3430229"/>
              <a:gd name="connsiteX7" fmla="*/ 1530648 w 3869496"/>
              <a:gd name="connsiteY7" fmla="*/ 1054414 h 3430229"/>
              <a:gd name="connsiteX8" fmla="*/ 2022051 w 3869496"/>
              <a:gd name="connsiteY8" fmla="*/ 1393819 h 3430229"/>
              <a:gd name="connsiteX9" fmla="*/ 2872449 w 3869496"/>
              <a:gd name="connsiteY9" fmla="*/ 1930983 h 3430229"/>
              <a:gd name="connsiteX10" fmla="*/ 3184955 w 3869496"/>
              <a:gd name="connsiteY10" fmla="*/ 1957490 h 3430229"/>
              <a:gd name="connsiteX11" fmla="*/ 3526666 w 3869496"/>
              <a:gd name="connsiteY11" fmla="*/ 2336754 h 3430229"/>
              <a:gd name="connsiteX12" fmla="*/ 3716851 w 3869496"/>
              <a:gd name="connsiteY12" fmla="*/ 1854376 h 3430229"/>
              <a:gd name="connsiteX13" fmla="*/ 3281119 w 3869496"/>
              <a:gd name="connsiteY13" fmla="*/ 1803086 h 3430229"/>
              <a:gd name="connsiteX14" fmla="*/ 3242284 w 3869496"/>
              <a:gd name="connsiteY14" fmla="*/ 1188778 h 3430229"/>
              <a:gd name="connsiteX15" fmla="*/ 3478829 w 3869496"/>
              <a:gd name="connsiteY15" fmla="*/ 913399 h 3430229"/>
              <a:gd name="connsiteX16" fmla="*/ 2551342 w 3869496"/>
              <a:gd name="connsiteY16" fmla="*/ 908731 h 3430229"/>
              <a:gd name="connsiteX17" fmla="*/ 2516079 w 3869496"/>
              <a:gd name="connsiteY17" fmla="*/ 945708 h 3430229"/>
              <a:gd name="connsiteX18" fmla="*/ 3173905 w 3869496"/>
              <a:gd name="connsiteY18" fmla="*/ 941014 h 3430229"/>
              <a:gd name="connsiteX19" fmla="*/ 3172150 w 3869496"/>
              <a:gd name="connsiteY19" fmla="*/ 1318096 h 3430229"/>
              <a:gd name="connsiteX20" fmla="*/ 3701095 w 3869496"/>
              <a:gd name="connsiteY20" fmla="*/ 1326486 h 3430229"/>
              <a:gd name="connsiteX21" fmla="*/ 3863757 w 3869496"/>
              <a:gd name="connsiteY21" fmla="*/ 1273334 h 3430229"/>
              <a:gd name="connsiteX22" fmla="*/ 3535317 w 3869496"/>
              <a:gd name="connsiteY22" fmla="*/ 1499462 h 3430229"/>
              <a:gd name="connsiteX23" fmla="*/ 3186359 w 3869496"/>
              <a:gd name="connsiteY23" fmla="*/ 1828251 h 3430229"/>
              <a:gd name="connsiteX24" fmla="*/ 2790380 w 3869496"/>
              <a:gd name="connsiteY24" fmla="*/ 2212623 h 3430229"/>
              <a:gd name="connsiteX25" fmla="*/ 2677141 w 3869496"/>
              <a:gd name="connsiteY25" fmla="*/ 2829820 h 3430229"/>
              <a:gd name="connsiteX26" fmla="*/ 2453851 w 3869496"/>
              <a:gd name="connsiteY26" fmla="*/ 2948538 h 3430229"/>
              <a:gd name="connsiteX27" fmla="*/ 2303171 w 3869496"/>
              <a:gd name="connsiteY27" fmla="*/ 3158798 h 3430229"/>
              <a:gd name="connsiteX28" fmla="*/ 2193725 w 3869496"/>
              <a:gd name="connsiteY28" fmla="*/ 2911664 h 3430229"/>
              <a:gd name="connsiteX29" fmla="*/ 1826553 w 3869496"/>
              <a:gd name="connsiteY29" fmla="*/ 3412994 h 3430229"/>
              <a:gd name="connsiteX30" fmla="*/ 1642967 w 3869496"/>
              <a:gd name="connsiteY30" fmla="*/ 3412995 h 3430229"/>
              <a:gd name="connsiteX31" fmla="*/ 1448227 w 3869496"/>
              <a:gd name="connsiteY31" fmla="*/ 3327156 h 3430229"/>
              <a:gd name="connsiteX32" fmla="*/ 555784 w 3869496"/>
              <a:gd name="connsiteY32" fmla="*/ 1333398 h 3430229"/>
              <a:gd name="connsiteX33" fmla="*/ 741767 w 3869496"/>
              <a:gd name="connsiteY33" fmla="*/ 1779100 h 3430229"/>
              <a:gd name="connsiteX34" fmla="*/ 402162 w 3869496"/>
              <a:gd name="connsiteY34" fmla="*/ 2090294 h 3430229"/>
              <a:gd name="connsiteX35" fmla="*/ 1059871 w 3869496"/>
              <a:gd name="connsiteY35" fmla="*/ 3025094 h 3430229"/>
              <a:gd name="connsiteX36" fmla="*/ 502738 w 3869496"/>
              <a:gd name="connsiteY36" fmla="*/ 2640567 h 3430229"/>
              <a:gd name="connsiteX37" fmla="*/ 0 w 3869496"/>
              <a:gd name="connsiteY37" fmla="*/ 1987681 h 3430229"/>
              <a:gd name="connsiteX0" fmla="*/ 2745383 w 3869496"/>
              <a:gd name="connsiteY0" fmla="*/ 0 h 3430229"/>
              <a:gd name="connsiteX1" fmla="*/ 2238856 w 3869496"/>
              <a:gd name="connsiteY1" fmla="*/ 157835 h 3430229"/>
              <a:gd name="connsiteX2" fmla="*/ 1511941 w 3869496"/>
              <a:gd name="connsiteY2" fmla="*/ 152569 h 3430229"/>
              <a:gd name="connsiteX3" fmla="*/ 1363101 w 3869496"/>
              <a:gd name="connsiteY3" fmla="*/ 26504 h 3430229"/>
              <a:gd name="connsiteX4" fmla="*/ 1066307 w 3869496"/>
              <a:gd name="connsiteY4" fmla="*/ 168268 h 3430229"/>
              <a:gd name="connsiteX5" fmla="*/ 1304937 w 3869496"/>
              <a:gd name="connsiteY5" fmla="*/ 319814 h 3430229"/>
              <a:gd name="connsiteX6" fmla="*/ 1201506 w 3869496"/>
              <a:gd name="connsiteY6" fmla="*/ 901141 h 3430229"/>
              <a:gd name="connsiteX7" fmla="*/ 1530648 w 3869496"/>
              <a:gd name="connsiteY7" fmla="*/ 1054414 h 3430229"/>
              <a:gd name="connsiteX8" fmla="*/ 2022051 w 3869496"/>
              <a:gd name="connsiteY8" fmla="*/ 1393819 h 3430229"/>
              <a:gd name="connsiteX9" fmla="*/ 2872449 w 3869496"/>
              <a:gd name="connsiteY9" fmla="*/ 1930983 h 3430229"/>
              <a:gd name="connsiteX10" fmla="*/ 3184955 w 3869496"/>
              <a:gd name="connsiteY10" fmla="*/ 1957490 h 3430229"/>
              <a:gd name="connsiteX11" fmla="*/ 3526666 w 3869496"/>
              <a:gd name="connsiteY11" fmla="*/ 2336754 h 3430229"/>
              <a:gd name="connsiteX12" fmla="*/ 3716851 w 3869496"/>
              <a:gd name="connsiteY12" fmla="*/ 1854376 h 3430229"/>
              <a:gd name="connsiteX13" fmla="*/ 3281119 w 3869496"/>
              <a:gd name="connsiteY13" fmla="*/ 1803086 h 3430229"/>
              <a:gd name="connsiteX14" fmla="*/ 3242284 w 3869496"/>
              <a:gd name="connsiteY14" fmla="*/ 1188778 h 3430229"/>
              <a:gd name="connsiteX15" fmla="*/ 3478829 w 3869496"/>
              <a:gd name="connsiteY15" fmla="*/ 913399 h 3430229"/>
              <a:gd name="connsiteX16" fmla="*/ 2551342 w 3869496"/>
              <a:gd name="connsiteY16" fmla="*/ 908731 h 3430229"/>
              <a:gd name="connsiteX17" fmla="*/ 2516079 w 3869496"/>
              <a:gd name="connsiteY17" fmla="*/ 945708 h 3430229"/>
              <a:gd name="connsiteX18" fmla="*/ 3173905 w 3869496"/>
              <a:gd name="connsiteY18" fmla="*/ 941014 h 3430229"/>
              <a:gd name="connsiteX19" fmla="*/ 3172150 w 3869496"/>
              <a:gd name="connsiteY19" fmla="*/ 1318096 h 3430229"/>
              <a:gd name="connsiteX20" fmla="*/ 3701095 w 3869496"/>
              <a:gd name="connsiteY20" fmla="*/ 1326486 h 3430229"/>
              <a:gd name="connsiteX21" fmla="*/ 3863757 w 3869496"/>
              <a:gd name="connsiteY21" fmla="*/ 1273334 h 3430229"/>
              <a:gd name="connsiteX22" fmla="*/ 3535317 w 3869496"/>
              <a:gd name="connsiteY22" fmla="*/ 1499462 h 3430229"/>
              <a:gd name="connsiteX23" fmla="*/ 3186359 w 3869496"/>
              <a:gd name="connsiteY23" fmla="*/ 1828251 h 3430229"/>
              <a:gd name="connsiteX24" fmla="*/ 2790380 w 3869496"/>
              <a:gd name="connsiteY24" fmla="*/ 2212623 h 3430229"/>
              <a:gd name="connsiteX25" fmla="*/ 2677141 w 3869496"/>
              <a:gd name="connsiteY25" fmla="*/ 2829820 h 3430229"/>
              <a:gd name="connsiteX26" fmla="*/ 2453851 w 3869496"/>
              <a:gd name="connsiteY26" fmla="*/ 2948538 h 3430229"/>
              <a:gd name="connsiteX27" fmla="*/ 2303171 w 3869496"/>
              <a:gd name="connsiteY27" fmla="*/ 3158798 h 3430229"/>
              <a:gd name="connsiteX28" fmla="*/ 2193725 w 3869496"/>
              <a:gd name="connsiteY28" fmla="*/ 2911664 h 3430229"/>
              <a:gd name="connsiteX29" fmla="*/ 1826553 w 3869496"/>
              <a:gd name="connsiteY29" fmla="*/ 3412994 h 3430229"/>
              <a:gd name="connsiteX30" fmla="*/ 1642967 w 3869496"/>
              <a:gd name="connsiteY30" fmla="*/ 3412995 h 3430229"/>
              <a:gd name="connsiteX31" fmla="*/ 1448227 w 3869496"/>
              <a:gd name="connsiteY31" fmla="*/ 3327156 h 3430229"/>
              <a:gd name="connsiteX32" fmla="*/ 555784 w 3869496"/>
              <a:gd name="connsiteY32" fmla="*/ 1333398 h 3430229"/>
              <a:gd name="connsiteX33" fmla="*/ 251027 w 3869496"/>
              <a:gd name="connsiteY33" fmla="*/ 1757917 h 3430229"/>
              <a:gd name="connsiteX34" fmla="*/ 402162 w 3869496"/>
              <a:gd name="connsiteY34" fmla="*/ 2090294 h 3430229"/>
              <a:gd name="connsiteX35" fmla="*/ 1059871 w 3869496"/>
              <a:gd name="connsiteY35" fmla="*/ 3025094 h 3430229"/>
              <a:gd name="connsiteX36" fmla="*/ 502738 w 3869496"/>
              <a:gd name="connsiteY36" fmla="*/ 2640567 h 3430229"/>
              <a:gd name="connsiteX37" fmla="*/ 0 w 3869496"/>
              <a:gd name="connsiteY37" fmla="*/ 1987681 h 3430229"/>
              <a:gd name="connsiteX0" fmla="*/ 2745383 w 3869496"/>
              <a:gd name="connsiteY0" fmla="*/ 0 h 3422319"/>
              <a:gd name="connsiteX1" fmla="*/ 2238856 w 3869496"/>
              <a:gd name="connsiteY1" fmla="*/ 157835 h 3422319"/>
              <a:gd name="connsiteX2" fmla="*/ 1511941 w 3869496"/>
              <a:gd name="connsiteY2" fmla="*/ 152569 h 3422319"/>
              <a:gd name="connsiteX3" fmla="*/ 1363101 w 3869496"/>
              <a:gd name="connsiteY3" fmla="*/ 26504 h 3422319"/>
              <a:gd name="connsiteX4" fmla="*/ 1066307 w 3869496"/>
              <a:gd name="connsiteY4" fmla="*/ 168268 h 3422319"/>
              <a:gd name="connsiteX5" fmla="*/ 1304937 w 3869496"/>
              <a:gd name="connsiteY5" fmla="*/ 319814 h 3422319"/>
              <a:gd name="connsiteX6" fmla="*/ 1201506 w 3869496"/>
              <a:gd name="connsiteY6" fmla="*/ 901141 h 3422319"/>
              <a:gd name="connsiteX7" fmla="*/ 1530648 w 3869496"/>
              <a:gd name="connsiteY7" fmla="*/ 1054414 h 3422319"/>
              <a:gd name="connsiteX8" fmla="*/ 2022051 w 3869496"/>
              <a:gd name="connsiteY8" fmla="*/ 1393819 h 3422319"/>
              <a:gd name="connsiteX9" fmla="*/ 2872449 w 3869496"/>
              <a:gd name="connsiteY9" fmla="*/ 1930983 h 3422319"/>
              <a:gd name="connsiteX10" fmla="*/ 3184955 w 3869496"/>
              <a:gd name="connsiteY10" fmla="*/ 1957490 h 3422319"/>
              <a:gd name="connsiteX11" fmla="*/ 3526666 w 3869496"/>
              <a:gd name="connsiteY11" fmla="*/ 2336754 h 3422319"/>
              <a:gd name="connsiteX12" fmla="*/ 3716851 w 3869496"/>
              <a:gd name="connsiteY12" fmla="*/ 1854376 h 3422319"/>
              <a:gd name="connsiteX13" fmla="*/ 3281119 w 3869496"/>
              <a:gd name="connsiteY13" fmla="*/ 1803086 h 3422319"/>
              <a:gd name="connsiteX14" fmla="*/ 3242284 w 3869496"/>
              <a:gd name="connsiteY14" fmla="*/ 1188778 h 3422319"/>
              <a:gd name="connsiteX15" fmla="*/ 3478829 w 3869496"/>
              <a:gd name="connsiteY15" fmla="*/ 913399 h 3422319"/>
              <a:gd name="connsiteX16" fmla="*/ 2551342 w 3869496"/>
              <a:gd name="connsiteY16" fmla="*/ 908731 h 3422319"/>
              <a:gd name="connsiteX17" fmla="*/ 2516079 w 3869496"/>
              <a:gd name="connsiteY17" fmla="*/ 945708 h 3422319"/>
              <a:gd name="connsiteX18" fmla="*/ 3173905 w 3869496"/>
              <a:gd name="connsiteY18" fmla="*/ 941014 h 3422319"/>
              <a:gd name="connsiteX19" fmla="*/ 3172150 w 3869496"/>
              <a:gd name="connsiteY19" fmla="*/ 1318096 h 3422319"/>
              <a:gd name="connsiteX20" fmla="*/ 3701095 w 3869496"/>
              <a:gd name="connsiteY20" fmla="*/ 1326486 h 3422319"/>
              <a:gd name="connsiteX21" fmla="*/ 3863757 w 3869496"/>
              <a:gd name="connsiteY21" fmla="*/ 1273334 h 3422319"/>
              <a:gd name="connsiteX22" fmla="*/ 3535317 w 3869496"/>
              <a:gd name="connsiteY22" fmla="*/ 1499462 h 3422319"/>
              <a:gd name="connsiteX23" fmla="*/ 3186359 w 3869496"/>
              <a:gd name="connsiteY23" fmla="*/ 1828251 h 3422319"/>
              <a:gd name="connsiteX24" fmla="*/ 2790380 w 3869496"/>
              <a:gd name="connsiteY24" fmla="*/ 2212623 h 3422319"/>
              <a:gd name="connsiteX25" fmla="*/ 2677141 w 3869496"/>
              <a:gd name="connsiteY25" fmla="*/ 2829820 h 3422319"/>
              <a:gd name="connsiteX26" fmla="*/ 2453851 w 3869496"/>
              <a:gd name="connsiteY26" fmla="*/ 2948538 h 3422319"/>
              <a:gd name="connsiteX27" fmla="*/ 2303171 w 3869496"/>
              <a:gd name="connsiteY27" fmla="*/ 3158798 h 3422319"/>
              <a:gd name="connsiteX28" fmla="*/ 2193725 w 3869496"/>
              <a:gd name="connsiteY28" fmla="*/ 2911664 h 3422319"/>
              <a:gd name="connsiteX29" fmla="*/ 1826553 w 3869496"/>
              <a:gd name="connsiteY29" fmla="*/ 3412994 h 3422319"/>
              <a:gd name="connsiteX30" fmla="*/ 1642967 w 3869496"/>
              <a:gd name="connsiteY30" fmla="*/ 3412995 h 3422319"/>
              <a:gd name="connsiteX31" fmla="*/ 1448227 w 3869496"/>
              <a:gd name="connsiteY31" fmla="*/ 3327156 h 3422319"/>
              <a:gd name="connsiteX32" fmla="*/ 1201865 w 3869496"/>
              <a:gd name="connsiteY32" fmla="*/ 2960960 h 3422319"/>
              <a:gd name="connsiteX33" fmla="*/ 251027 w 3869496"/>
              <a:gd name="connsiteY33" fmla="*/ 1757917 h 3422319"/>
              <a:gd name="connsiteX34" fmla="*/ 402162 w 3869496"/>
              <a:gd name="connsiteY34" fmla="*/ 2090294 h 3422319"/>
              <a:gd name="connsiteX35" fmla="*/ 1059871 w 3869496"/>
              <a:gd name="connsiteY35" fmla="*/ 3025094 h 3422319"/>
              <a:gd name="connsiteX36" fmla="*/ 502738 w 3869496"/>
              <a:gd name="connsiteY36" fmla="*/ 2640567 h 3422319"/>
              <a:gd name="connsiteX37" fmla="*/ 0 w 3869496"/>
              <a:gd name="connsiteY37" fmla="*/ 1987681 h 3422319"/>
              <a:gd name="connsiteX0" fmla="*/ 2745383 w 3869496"/>
              <a:gd name="connsiteY0" fmla="*/ 0 h 3422319"/>
              <a:gd name="connsiteX1" fmla="*/ 2238856 w 3869496"/>
              <a:gd name="connsiteY1" fmla="*/ 157835 h 3422319"/>
              <a:gd name="connsiteX2" fmla="*/ 1511941 w 3869496"/>
              <a:gd name="connsiteY2" fmla="*/ 152569 h 3422319"/>
              <a:gd name="connsiteX3" fmla="*/ 1363101 w 3869496"/>
              <a:gd name="connsiteY3" fmla="*/ 26504 h 3422319"/>
              <a:gd name="connsiteX4" fmla="*/ 1066307 w 3869496"/>
              <a:gd name="connsiteY4" fmla="*/ 168268 h 3422319"/>
              <a:gd name="connsiteX5" fmla="*/ 1304937 w 3869496"/>
              <a:gd name="connsiteY5" fmla="*/ 319814 h 3422319"/>
              <a:gd name="connsiteX6" fmla="*/ 1201506 w 3869496"/>
              <a:gd name="connsiteY6" fmla="*/ 901141 h 3422319"/>
              <a:gd name="connsiteX7" fmla="*/ 1530648 w 3869496"/>
              <a:gd name="connsiteY7" fmla="*/ 1054414 h 3422319"/>
              <a:gd name="connsiteX8" fmla="*/ 2022051 w 3869496"/>
              <a:gd name="connsiteY8" fmla="*/ 1393819 h 3422319"/>
              <a:gd name="connsiteX9" fmla="*/ 2872449 w 3869496"/>
              <a:gd name="connsiteY9" fmla="*/ 1930983 h 3422319"/>
              <a:gd name="connsiteX10" fmla="*/ 3184955 w 3869496"/>
              <a:gd name="connsiteY10" fmla="*/ 1957490 h 3422319"/>
              <a:gd name="connsiteX11" fmla="*/ 3526666 w 3869496"/>
              <a:gd name="connsiteY11" fmla="*/ 2336754 h 3422319"/>
              <a:gd name="connsiteX12" fmla="*/ 3716851 w 3869496"/>
              <a:gd name="connsiteY12" fmla="*/ 1854376 h 3422319"/>
              <a:gd name="connsiteX13" fmla="*/ 3281119 w 3869496"/>
              <a:gd name="connsiteY13" fmla="*/ 1803086 h 3422319"/>
              <a:gd name="connsiteX14" fmla="*/ 3242284 w 3869496"/>
              <a:gd name="connsiteY14" fmla="*/ 1188778 h 3422319"/>
              <a:gd name="connsiteX15" fmla="*/ 3478829 w 3869496"/>
              <a:gd name="connsiteY15" fmla="*/ 913399 h 3422319"/>
              <a:gd name="connsiteX16" fmla="*/ 2551342 w 3869496"/>
              <a:gd name="connsiteY16" fmla="*/ 908731 h 3422319"/>
              <a:gd name="connsiteX17" fmla="*/ 2516079 w 3869496"/>
              <a:gd name="connsiteY17" fmla="*/ 945708 h 3422319"/>
              <a:gd name="connsiteX18" fmla="*/ 3173905 w 3869496"/>
              <a:gd name="connsiteY18" fmla="*/ 941014 h 3422319"/>
              <a:gd name="connsiteX19" fmla="*/ 3172150 w 3869496"/>
              <a:gd name="connsiteY19" fmla="*/ 1318096 h 3422319"/>
              <a:gd name="connsiteX20" fmla="*/ 3701095 w 3869496"/>
              <a:gd name="connsiteY20" fmla="*/ 1326486 h 3422319"/>
              <a:gd name="connsiteX21" fmla="*/ 3863757 w 3869496"/>
              <a:gd name="connsiteY21" fmla="*/ 1273334 h 3422319"/>
              <a:gd name="connsiteX22" fmla="*/ 3535317 w 3869496"/>
              <a:gd name="connsiteY22" fmla="*/ 1499462 h 3422319"/>
              <a:gd name="connsiteX23" fmla="*/ 3186359 w 3869496"/>
              <a:gd name="connsiteY23" fmla="*/ 1828251 h 3422319"/>
              <a:gd name="connsiteX24" fmla="*/ 2790380 w 3869496"/>
              <a:gd name="connsiteY24" fmla="*/ 2212623 h 3422319"/>
              <a:gd name="connsiteX25" fmla="*/ 2677141 w 3869496"/>
              <a:gd name="connsiteY25" fmla="*/ 2829820 h 3422319"/>
              <a:gd name="connsiteX26" fmla="*/ 2453851 w 3869496"/>
              <a:gd name="connsiteY26" fmla="*/ 2948538 h 3422319"/>
              <a:gd name="connsiteX27" fmla="*/ 2303171 w 3869496"/>
              <a:gd name="connsiteY27" fmla="*/ 3158798 h 3422319"/>
              <a:gd name="connsiteX28" fmla="*/ 2193725 w 3869496"/>
              <a:gd name="connsiteY28" fmla="*/ 2911664 h 3422319"/>
              <a:gd name="connsiteX29" fmla="*/ 1826553 w 3869496"/>
              <a:gd name="connsiteY29" fmla="*/ 3412994 h 3422319"/>
              <a:gd name="connsiteX30" fmla="*/ 1642967 w 3869496"/>
              <a:gd name="connsiteY30" fmla="*/ 3412995 h 3422319"/>
              <a:gd name="connsiteX31" fmla="*/ 1448227 w 3869496"/>
              <a:gd name="connsiteY31" fmla="*/ 3327156 h 3422319"/>
              <a:gd name="connsiteX32" fmla="*/ 1201865 w 3869496"/>
              <a:gd name="connsiteY32" fmla="*/ 2960960 h 3422319"/>
              <a:gd name="connsiteX33" fmla="*/ 251027 w 3869496"/>
              <a:gd name="connsiteY33" fmla="*/ 1757917 h 3422319"/>
              <a:gd name="connsiteX34" fmla="*/ 402162 w 3869496"/>
              <a:gd name="connsiteY34" fmla="*/ 2090294 h 3422319"/>
              <a:gd name="connsiteX35" fmla="*/ 537357 w 3869496"/>
              <a:gd name="connsiteY35" fmla="*/ 2502579 h 3422319"/>
              <a:gd name="connsiteX36" fmla="*/ 502738 w 3869496"/>
              <a:gd name="connsiteY36" fmla="*/ 2640567 h 3422319"/>
              <a:gd name="connsiteX37" fmla="*/ 0 w 3869496"/>
              <a:gd name="connsiteY37" fmla="*/ 1987681 h 3422319"/>
              <a:gd name="connsiteX0" fmla="*/ 2717139 w 3841252"/>
              <a:gd name="connsiteY0" fmla="*/ 0 h 3523449"/>
              <a:gd name="connsiteX1" fmla="*/ 2210612 w 3841252"/>
              <a:gd name="connsiteY1" fmla="*/ 157835 h 3523449"/>
              <a:gd name="connsiteX2" fmla="*/ 1483697 w 3841252"/>
              <a:gd name="connsiteY2" fmla="*/ 152569 h 3523449"/>
              <a:gd name="connsiteX3" fmla="*/ 1334857 w 3841252"/>
              <a:gd name="connsiteY3" fmla="*/ 26504 h 3523449"/>
              <a:gd name="connsiteX4" fmla="*/ 1038063 w 3841252"/>
              <a:gd name="connsiteY4" fmla="*/ 168268 h 3523449"/>
              <a:gd name="connsiteX5" fmla="*/ 1276693 w 3841252"/>
              <a:gd name="connsiteY5" fmla="*/ 319814 h 3523449"/>
              <a:gd name="connsiteX6" fmla="*/ 1173262 w 3841252"/>
              <a:gd name="connsiteY6" fmla="*/ 901141 h 3523449"/>
              <a:gd name="connsiteX7" fmla="*/ 1502404 w 3841252"/>
              <a:gd name="connsiteY7" fmla="*/ 1054414 h 3523449"/>
              <a:gd name="connsiteX8" fmla="*/ 1993807 w 3841252"/>
              <a:gd name="connsiteY8" fmla="*/ 1393819 h 3523449"/>
              <a:gd name="connsiteX9" fmla="*/ 2844205 w 3841252"/>
              <a:gd name="connsiteY9" fmla="*/ 1930983 h 3523449"/>
              <a:gd name="connsiteX10" fmla="*/ 3156711 w 3841252"/>
              <a:gd name="connsiteY10" fmla="*/ 1957490 h 3523449"/>
              <a:gd name="connsiteX11" fmla="*/ 3498422 w 3841252"/>
              <a:gd name="connsiteY11" fmla="*/ 2336754 h 3523449"/>
              <a:gd name="connsiteX12" fmla="*/ 3688607 w 3841252"/>
              <a:gd name="connsiteY12" fmla="*/ 1854376 h 3523449"/>
              <a:gd name="connsiteX13" fmla="*/ 3252875 w 3841252"/>
              <a:gd name="connsiteY13" fmla="*/ 1803086 h 3523449"/>
              <a:gd name="connsiteX14" fmla="*/ 3214040 w 3841252"/>
              <a:gd name="connsiteY14" fmla="*/ 1188778 h 3523449"/>
              <a:gd name="connsiteX15" fmla="*/ 3450585 w 3841252"/>
              <a:gd name="connsiteY15" fmla="*/ 913399 h 3523449"/>
              <a:gd name="connsiteX16" fmla="*/ 2523098 w 3841252"/>
              <a:gd name="connsiteY16" fmla="*/ 908731 h 3523449"/>
              <a:gd name="connsiteX17" fmla="*/ 2487835 w 3841252"/>
              <a:gd name="connsiteY17" fmla="*/ 945708 h 3523449"/>
              <a:gd name="connsiteX18" fmla="*/ 3145661 w 3841252"/>
              <a:gd name="connsiteY18" fmla="*/ 941014 h 3523449"/>
              <a:gd name="connsiteX19" fmla="*/ 3143906 w 3841252"/>
              <a:gd name="connsiteY19" fmla="*/ 1318096 h 3523449"/>
              <a:gd name="connsiteX20" fmla="*/ 3672851 w 3841252"/>
              <a:gd name="connsiteY20" fmla="*/ 1326486 h 3523449"/>
              <a:gd name="connsiteX21" fmla="*/ 3835513 w 3841252"/>
              <a:gd name="connsiteY21" fmla="*/ 1273334 h 3523449"/>
              <a:gd name="connsiteX22" fmla="*/ 3507073 w 3841252"/>
              <a:gd name="connsiteY22" fmla="*/ 1499462 h 3523449"/>
              <a:gd name="connsiteX23" fmla="*/ 3158115 w 3841252"/>
              <a:gd name="connsiteY23" fmla="*/ 1828251 h 3523449"/>
              <a:gd name="connsiteX24" fmla="*/ 2762136 w 3841252"/>
              <a:gd name="connsiteY24" fmla="*/ 2212623 h 3523449"/>
              <a:gd name="connsiteX25" fmla="*/ 2648897 w 3841252"/>
              <a:gd name="connsiteY25" fmla="*/ 2829820 h 3523449"/>
              <a:gd name="connsiteX26" fmla="*/ 2425607 w 3841252"/>
              <a:gd name="connsiteY26" fmla="*/ 2948538 h 3523449"/>
              <a:gd name="connsiteX27" fmla="*/ 2274927 w 3841252"/>
              <a:gd name="connsiteY27" fmla="*/ 3158798 h 3523449"/>
              <a:gd name="connsiteX28" fmla="*/ 2165481 w 3841252"/>
              <a:gd name="connsiteY28" fmla="*/ 2911664 h 3523449"/>
              <a:gd name="connsiteX29" fmla="*/ 1798309 w 3841252"/>
              <a:gd name="connsiteY29" fmla="*/ 3412994 h 3523449"/>
              <a:gd name="connsiteX30" fmla="*/ 1614723 w 3841252"/>
              <a:gd name="connsiteY30" fmla="*/ 3412995 h 3523449"/>
              <a:gd name="connsiteX31" fmla="*/ 1419983 w 3841252"/>
              <a:gd name="connsiteY31" fmla="*/ 3327156 h 3523449"/>
              <a:gd name="connsiteX32" fmla="*/ 1173621 w 3841252"/>
              <a:gd name="connsiteY32" fmla="*/ 2960960 h 3523449"/>
              <a:gd name="connsiteX33" fmla="*/ 222783 w 3841252"/>
              <a:gd name="connsiteY33" fmla="*/ 1757917 h 3523449"/>
              <a:gd name="connsiteX34" fmla="*/ 373918 w 3841252"/>
              <a:gd name="connsiteY34" fmla="*/ 2090294 h 3523449"/>
              <a:gd name="connsiteX35" fmla="*/ 509113 w 3841252"/>
              <a:gd name="connsiteY35" fmla="*/ 2502579 h 3523449"/>
              <a:gd name="connsiteX36" fmla="*/ 474494 w 3841252"/>
              <a:gd name="connsiteY36" fmla="*/ 2640567 h 3523449"/>
              <a:gd name="connsiteX37" fmla="*/ 0 w 3841252"/>
              <a:gd name="connsiteY37" fmla="*/ 3523449 h 3523449"/>
              <a:gd name="connsiteX0" fmla="*/ 2717139 w 3841252"/>
              <a:gd name="connsiteY0" fmla="*/ 0 h 3795334"/>
              <a:gd name="connsiteX1" fmla="*/ 2210612 w 3841252"/>
              <a:gd name="connsiteY1" fmla="*/ 157835 h 3795334"/>
              <a:gd name="connsiteX2" fmla="*/ 1483697 w 3841252"/>
              <a:gd name="connsiteY2" fmla="*/ 152569 h 3795334"/>
              <a:gd name="connsiteX3" fmla="*/ 1334857 w 3841252"/>
              <a:gd name="connsiteY3" fmla="*/ 26504 h 3795334"/>
              <a:gd name="connsiteX4" fmla="*/ 1038063 w 3841252"/>
              <a:gd name="connsiteY4" fmla="*/ 168268 h 3795334"/>
              <a:gd name="connsiteX5" fmla="*/ 1276693 w 3841252"/>
              <a:gd name="connsiteY5" fmla="*/ 319814 h 3795334"/>
              <a:gd name="connsiteX6" fmla="*/ 1173262 w 3841252"/>
              <a:gd name="connsiteY6" fmla="*/ 901141 h 3795334"/>
              <a:gd name="connsiteX7" fmla="*/ 1502404 w 3841252"/>
              <a:gd name="connsiteY7" fmla="*/ 1054414 h 3795334"/>
              <a:gd name="connsiteX8" fmla="*/ 1993807 w 3841252"/>
              <a:gd name="connsiteY8" fmla="*/ 1393819 h 3795334"/>
              <a:gd name="connsiteX9" fmla="*/ 2844205 w 3841252"/>
              <a:gd name="connsiteY9" fmla="*/ 1930983 h 3795334"/>
              <a:gd name="connsiteX10" fmla="*/ 3156711 w 3841252"/>
              <a:gd name="connsiteY10" fmla="*/ 1957490 h 3795334"/>
              <a:gd name="connsiteX11" fmla="*/ 3498422 w 3841252"/>
              <a:gd name="connsiteY11" fmla="*/ 2336754 h 3795334"/>
              <a:gd name="connsiteX12" fmla="*/ 3688607 w 3841252"/>
              <a:gd name="connsiteY12" fmla="*/ 1854376 h 3795334"/>
              <a:gd name="connsiteX13" fmla="*/ 3252875 w 3841252"/>
              <a:gd name="connsiteY13" fmla="*/ 1803086 h 3795334"/>
              <a:gd name="connsiteX14" fmla="*/ 3214040 w 3841252"/>
              <a:gd name="connsiteY14" fmla="*/ 1188778 h 3795334"/>
              <a:gd name="connsiteX15" fmla="*/ 3450585 w 3841252"/>
              <a:gd name="connsiteY15" fmla="*/ 913399 h 3795334"/>
              <a:gd name="connsiteX16" fmla="*/ 2523098 w 3841252"/>
              <a:gd name="connsiteY16" fmla="*/ 908731 h 3795334"/>
              <a:gd name="connsiteX17" fmla="*/ 2487835 w 3841252"/>
              <a:gd name="connsiteY17" fmla="*/ 945708 h 3795334"/>
              <a:gd name="connsiteX18" fmla="*/ 3145661 w 3841252"/>
              <a:gd name="connsiteY18" fmla="*/ 941014 h 3795334"/>
              <a:gd name="connsiteX19" fmla="*/ 3143906 w 3841252"/>
              <a:gd name="connsiteY19" fmla="*/ 1318096 h 3795334"/>
              <a:gd name="connsiteX20" fmla="*/ 3672851 w 3841252"/>
              <a:gd name="connsiteY20" fmla="*/ 1326486 h 3795334"/>
              <a:gd name="connsiteX21" fmla="*/ 3835513 w 3841252"/>
              <a:gd name="connsiteY21" fmla="*/ 1273334 h 3795334"/>
              <a:gd name="connsiteX22" fmla="*/ 3507073 w 3841252"/>
              <a:gd name="connsiteY22" fmla="*/ 1499462 h 3795334"/>
              <a:gd name="connsiteX23" fmla="*/ 3158115 w 3841252"/>
              <a:gd name="connsiteY23" fmla="*/ 1828251 h 3795334"/>
              <a:gd name="connsiteX24" fmla="*/ 2762136 w 3841252"/>
              <a:gd name="connsiteY24" fmla="*/ 2212623 h 3795334"/>
              <a:gd name="connsiteX25" fmla="*/ 2648897 w 3841252"/>
              <a:gd name="connsiteY25" fmla="*/ 2829820 h 3795334"/>
              <a:gd name="connsiteX26" fmla="*/ 2425607 w 3841252"/>
              <a:gd name="connsiteY26" fmla="*/ 2948538 h 3795334"/>
              <a:gd name="connsiteX27" fmla="*/ 2274927 w 3841252"/>
              <a:gd name="connsiteY27" fmla="*/ 3158798 h 3795334"/>
              <a:gd name="connsiteX28" fmla="*/ 2165481 w 3841252"/>
              <a:gd name="connsiteY28" fmla="*/ 2911664 h 3795334"/>
              <a:gd name="connsiteX29" fmla="*/ 1798309 w 3841252"/>
              <a:gd name="connsiteY29" fmla="*/ 3412994 h 3795334"/>
              <a:gd name="connsiteX30" fmla="*/ 1614723 w 3841252"/>
              <a:gd name="connsiteY30" fmla="*/ 3412995 h 3795334"/>
              <a:gd name="connsiteX31" fmla="*/ 1419983 w 3841252"/>
              <a:gd name="connsiteY31" fmla="*/ 3327156 h 3795334"/>
              <a:gd name="connsiteX32" fmla="*/ 1336025 w 3841252"/>
              <a:gd name="connsiteY32" fmla="*/ 3730609 h 3795334"/>
              <a:gd name="connsiteX33" fmla="*/ 222783 w 3841252"/>
              <a:gd name="connsiteY33" fmla="*/ 1757917 h 3795334"/>
              <a:gd name="connsiteX34" fmla="*/ 373918 w 3841252"/>
              <a:gd name="connsiteY34" fmla="*/ 2090294 h 3795334"/>
              <a:gd name="connsiteX35" fmla="*/ 509113 w 3841252"/>
              <a:gd name="connsiteY35" fmla="*/ 2502579 h 3795334"/>
              <a:gd name="connsiteX36" fmla="*/ 474494 w 3841252"/>
              <a:gd name="connsiteY36" fmla="*/ 2640567 h 3795334"/>
              <a:gd name="connsiteX37" fmla="*/ 0 w 3841252"/>
              <a:gd name="connsiteY37" fmla="*/ 3523449 h 3795334"/>
              <a:gd name="connsiteX0" fmla="*/ 2717139 w 3841252"/>
              <a:gd name="connsiteY0" fmla="*/ 0 h 3764975"/>
              <a:gd name="connsiteX1" fmla="*/ 2210612 w 3841252"/>
              <a:gd name="connsiteY1" fmla="*/ 157835 h 3764975"/>
              <a:gd name="connsiteX2" fmla="*/ 1483697 w 3841252"/>
              <a:gd name="connsiteY2" fmla="*/ 152569 h 3764975"/>
              <a:gd name="connsiteX3" fmla="*/ 1334857 w 3841252"/>
              <a:gd name="connsiteY3" fmla="*/ 26504 h 3764975"/>
              <a:gd name="connsiteX4" fmla="*/ 1038063 w 3841252"/>
              <a:gd name="connsiteY4" fmla="*/ 168268 h 3764975"/>
              <a:gd name="connsiteX5" fmla="*/ 1276693 w 3841252"/>
              <a:gd name="connsiteY5" fmla="*/ 319814 h 3764975"/>
              <a:gd name="connsiteX6" fmla="*/ 1173262 w 3841252"/>
              <a:gd name="connsiteY6" fmla="*/ 901141 h 3764975"/>
              <a:gd name="connsiteX7" fmla="*/ 1502404 w 3841252"/>
              <a:gd name="connsiteY7" fmla="*/ 1054414 h 3764975"/>
              <a:gd name="connsiteX8" fmla="*/ 1993807 w 3841252"/>
              <a:gd name="connsiteY8" fmla="*/ 1393819 h 3764975"/>
              <a:gd name="connsiteX9" fmla="*/ 2844205 w 3841252"/>
              <a:gd name="connsiteY9" fmla="*/ 1930983 h 3764975"/>
              <a:gd name="connsiteX10" fmla="*/ 3156711 w 3841252"/>
              <a:gd name="connsiteY10" fmla="*/ 1957490 h 3764975"/>
              <a:gd name="connsiteX11" fmla="*/ 3498422 w 3841252"/>
              <a:gd name="connsiteY11" fmla="*/ 2336754 h 3764975"/>
              <a:gd name="connsiteX12" fmla="*/ 3688607 w 3841252"/>
              <a:gd name="connsiteY12" fmla="*/ 1854376 h 3764975"/>
              <a:gd name="connsiteX13" fmla="*/ 3252875 w 3841252"/>
              <a:gd name="connsiteY13" fmla="*/ 1803086 h 3764975"/>
              <a:gd name="connsiteX14" fmla="*/ 3214040 w 3841252"/>
              <a:gd name="connsiteY14" fmla="*/ 1188778 h 3764975"/>
              <a:gd name="connsiteX15" fmla="*/ 3450585 w 3841252"/>
              <a:gd name="connsiteY15" fmla="*/ 913399 h 3764975"/>
              <a:gd name="connsiteX16" fmla="*/ 2523098 w 3841252"/>
              <a:gd name="connsiteY16" fmla="*/ 908731 h 3764975"/>
              <a:gd name="connsiteX17" fmla="*/ 2487835 w 3841252"/>
              <a:gd name="connsiteY17" fmla="*/ 945708 h 3764975"/>
              <a:gd name="connsiteX18" fmla="*/ 3145661 w 3841252"/>
              <a:gd name="connsiteY18" fmla="*/ 941014 h 3764975"/>
              <a:gd name="connsiteX19" fmla="*/ 3143906 w 3841252"/>
              <a:gd name="connsiteY19" fmla="*/ 1318096 h 3764975"/>
              <a:gd name="connsiteX20" fmla="*/ 3672851 w 3841252"/>
              <a:gd name="connsiteY20" fmla="*/ 1326486 h 3764975"/>
              <a:gd name="connsiteX21" fmla="*/ 3835513 w 3841252"/>
              <a:gd name="connsiteY21" fmla="*/ 1273334 h 3764975"/>
              <a:gd name="connsiteX22" fmla="*/ 3507073 w 3841252"/>
              <a:gd name="connsiteY22" fmla="*/ 1499462 h 3764975"/>
              <a:gd name="connsiteX23" fmla="*/ 3158115 w 3841252"/>
              <a:gd name="connsiteY23" fmla="*/ 1828251 h 3764975"/>
              <a:gd name="connsiteX24" fmla="*/ 2762136 w 3841252"/>
              <a:gd name="connsiteY24" fmla="*/ 2212623 h 3764975"/>
              <a:gd name="connsiteX25" fmla="*/ 2648897 w 3841252"/>
              <a:gd name="connsiteY25" fmla="*/ 2829820 h 3764975"/>
              <a:gd name="connsiteX26" fmla="*/ 2425607 w 3841252"/>
              <a:gd name="connsiteY26" fmla="*/ 2948538 h 3764975"/>
              <a:gd name="connsiteX27" fmla="*/ 2274927 w 3841252"/>
              <a:gd name="connsiteY27" fmla="*/ 3158798 h 3764975"/>
              <a:gd name="connsiteX28" fmla="*/ 2165481 w 3841252"/>
              <a:gd name="connsiteY28" fmla="*/ 2911664 h 3764975"/>
              <a:gd name="connsiteX29" fmla="*/ 1798309 w 3841252"/>
              <a:gd name="connsiteY29" fmla="*/ 3412994 h 3764975"/>
              <a:gd name="connsiteX30" fmla="*/ 1614723 w 3841252"/>
              <a:gd name="connsiteY30" fmla="*/ 3412995 h 3764975"/>
              <a:gd name="connsiteX31" fmla="*/ 1419983 w 3841252"/>
              <a:gd name="connsiteY31" fmla="*/ 3327156 h 3764975"/>
              <a:gd name="connsiteX32" fmla="*/ 1336025 w 3841252"/>
              <a:gd name="connsiteY32" fmla="*/ 3730609 h 3764975"/>
              <a:gd name="connsiteX33" fmla="*/ 222783 w 3841252"/>
              <a:gd name="connsiteY33" fmla="*/ 1757917 h 3764975"/>
              <a:gd name="connsiteX34" fmla="*/ 373918 w 3841252"/>
              <a:gd name="connsiteY34" fmla="*/ 2090294 h 3764975"/>
              <a:gd name="connsiteX35" fmla="*/ 509113 w 3841252"/>
              <a:gd name="connsiteY35" fmla="*/ 2502579 h 3764975"/>
              <a:gd name="connsiteX36" fmla="*/ 474494 w 3841252"/>
              <a:gd name="connsiteY36" fmla="*/ 2640567 h 3764975"/>
              <a:gd name="connsiteX37" fmla="*/ 0 w 3841252"/>
              <a:gd name="connsiteY37" fmla="*/ 3523449 h 3764975"/>
              <a:gd name="connsiteX0" fmla="*/ 2717139 w 3841252"/>
              <a:gd name="connsiteY0" fmla="*/ 0 h 3904012"/>
              <a:gd name="connsiteX1" fmla="*/ 2210612 w 3841252"/>
              <a:gd name="connsiteY1" fmla="*/ 157835 h 3904012"/>
              <a:gd name="connsiteX2" fmla="*/ 1483697 w 3841252"/>
              <a:gd name="connsiteY2" fmla="*/ 152569 h 3904012"/>
              <a:gd name="connsiteX3" fmla="*/ 1334857 w 3841252"/>
              <a:gd name="connsiteY3" fmla="*/ 26504 h 3904012"/>
              <a:gd name="connsiteX4" fmla="*/ 1038063 w 3841252"/>
              <a:gd name="connsiteY4" fmla="*/ 168268 h 3904012"/>
              <a:gd name="connsiteX5" fmla="*/ 1276693 w 3841252"/>
              <a:gd name="connsiteY5" fmla="*/ 319814 h 3904012"/>
              <a:gd name="connsiteX6" fmla="*/ 1173262 w 3841252"/>
              <a:gd name="connsiteY6" fmla="*/ 901141 h 3904012"/>
              <a:gd name="connsiteX7" fmla="*/ 1502404 w 3841252"/>
              <a:gd name="connsiteY7" fmla="*/ 1054414 h 3904012"/>
              <a:gd name="connsiteX8" fmla="*/ 1993807 w 3841252"/>
              <a:gd name="connsiteY8" fmla="*/ 1393819 h 3904012"/>
              <a:gd name="connsiteX9" fmla="*/ 2844205 w 3841252"/>
              <a:gd name="connsiteY9" fmla="*/ 1930983 h 3904012"/>
              <a:gd name="connsiteX10" fmla="*/ 3156711 w 3841252"/>
              <a:gd name="connsiteY10" fmla="*/ 1957490 h 3904012"/>
              <a:gd name="connsiteX11" fmla="*/ 3498422 w 3841252"/>
              <a:gd name="connsiteY11" fmla="*/ 2336754 h 3904012"/>
              <a:gd name="connsiteX12" fmla="*/ 3688607 w 3841252"/>
              <a:gd name="connsiteY12" fmla="*/ 1854376 h 3904012"/>
              <a:gd name="connsiteX13" fmla="*/ 3252875 w 3841252"/>
              <a:gd name="connsiteY13" fmla="*/ 1803086 h 3904012"/>
              <a:gd name="connsiteX14" fmla="*/ 3214040 w 3841252"/>
              <a:gd name="connsiteY14" fmla="*/ 1188778 h 3904012"/>
              <a:gd name="connsiteX15" fmla="*/ 3450585 w 3841252"/>
              <a:gd name="connsiteY15" fmla="*/ 913399 h 3904012"/>
              <a:gd name="connsiteX16" fmla="*/ 2523098 w 3841252"/>
              <a:gd name="connsiteY16" fmla="*/ 908731 h 3904012"/>
              <a:gd name="connsiteX17" fmla="*/ 2487835 w 3841252"/>
              <a:gd name="connsiteY17" fmla="*/ 945708 h 3904012"/>
              <a:gd name="connsiteX18" fmla="*/ 3145661 w 3841252"/>
              <a:gd name="connsiteY18" fmla="*/ 941014 h 3904012"/>
              <a:gd name="connsiteX19" fmla="*/ 3143906 w 3841252"/>
              <a:gd name="connsiteY19" fmla="*/ 1318096 h 3904012"/>
              <a:gd name="connsiteX20" fmla="*/ 3672851 w 3841252"/>
              <a:gd name="connsiteY20" fmla="*/ 1326486 h 3904012"/>
              <a:gd name="connsiteX21" fmla="*/ 3835513 w 3841252"/>
              <a:gd name="connsiteY21" fmla="*/ 1273334 h 3904012"/>
              <a:gd name="connsiteX22" fmla="*/ 3507073 w 3841252"/>
              <a:gd name="connsiteY22" fmla="*/ 1499462 h 3904012"/>
              <a:gd name="connsiteX23" fmla="*/ 3158115 w 3841252"/>
              <a:gd name="connsiteY23" fmla="*/ 1828251 h 3904012"/>
              <a:gd name="connsiteX24" fmla="*/ 2762136 w 3841252"/>
              <a:gd name="connsiteY24" fmla="*/ 2212623 h 3904012"/>
              <a:gd name="connsiteX25" fmla="*/ 2648897 w 3841252"/>
              <a:gd name="connsiteY25" fmla="*/ 2829820 h 3904012"/>
              <a:gd name="connsiteX26" fmla="*/ 2425607 w 3841252"/>
              <a:gd name="connsiteY26" fmla="*/ 2948538 h 3904012"/>
              <a:gd name="connsiteX27" fmla="*/ 2274927 w 3841252"/>
              <a:gd name="connsiteY27" fmla="*/ 3158798 h 3904012"/>
              <a:gd name="connsiteX28" fmla="*/ 2165481 w 3841252"/>
              <a:gd name="connsiteY28" fmla="*/ 2911664 h 3904012"/>
              <a:gd name="connsiteX29" fmla="*/ 1798309 w 3841252"/>
              <a:gd name="connsiteY29" fmla="*/ 3412994 h 3904012"/>
              <a:gd name="connsiteX30" fmla="*/ 1614723 w 3841252"/>
              <a:gd name="connsiteY30" fmla="*/ 3412995 h 3904012"/>
              <a:gd name="connsiteX31" fmla="*/ 1292884 w 3841252"/>
              <a:gd name="connsiteY31" fmla="*/ 3768469 h 3904012"/>
              <a:gd name="connsiteX32" fmla="*/ 1336025 w 3841252"/>
              <a:gd name="connsiteY32" fmla="*/ 3730609 h 3904012"/>
              <a:gd name="connsiteX33" fmla="*/ 222783 w 3841252"/>
              <a:gd name="connsiteY33" fmla="*/ 1757917 h 3904012"/>
              <a:gd name="connsiteX34" fmla="*/ 373918 w 3841252"/>
              <a:gd name="connsiteY34" fmla="*/ 2090294 h 3904012"/>
              <a:gd name="connsiteX35" fmla="*/ 509113 w 3841252"/>
              <a:gd name="connsiteY35" fmla="*/ 2502579 h 3904012"/>
              <a:gd name="connsiteX36" fmla="*/ 474494 w 3841252"/>
              <a:gd name="connsiteY36" fmla="*/ 2640567 h 3904012"/>
              <a:gd name="connsiteX37" fmla="*/ 0 w 3841252"/>
              <a:gd name="connsiteY37" fmla="*/ 3523449 h 3904012"/>
              <a:gd name="connsiteX0" fmla="*/ 2717139 w 3841252"/>
              <a:gd name="connsiteY0" fmla="*/ 0 h 3874949"/>
              <a:gd name="connsiteX1" fmla="*/ 2210612 w 3841252"/>
              <a:gd name="connsiteY1" fmla="*/ 157835 h 3874949"/>
              <a:gd name="connsiteX2" fmla="*/ 1483697 w 3841252"/>
              <a:gd name="connsiteY2" fmla="*/ 152569 h 3874949"/>
              <a:gd name="connsiteX3" fmla="*/ 1334857 w 3841252"/>
              <a:gd name="connsiteY3" fmla="*/ 26504 h 3874949"/>
              <a:gd name="connsiteX4" fmla="*/ 1038063 w 3841252"/>
              <a:gd name="connsiteY4" fmla="*/ 168268 h 3874949"/>
              <a:gd name="connsiteX5" fmla="*/ 1276693 w 3841252"/>
              <a:gd name="connsiteY5" fmla="*/ 319814 h 3874949"/>
              <a:gd name="connsiteX6" fmla="*/ 1173262 w 3841252"/>
              <a:gd name="connsiteY6" fmla="*/ 901141 h 3874949"/>
              <a:gd name="connsiteX7" fmla="*/ 1502404 w 3841252"/>
              <a:gd name="connsiteY7" fmla="*/ 1054414 h 3874949"/>
              <a:gd name="connsiteX8" fmla="*/ 1993807 w 3841252"/>
              <a:gd name="connsiteY8" fmla="*/ 1393819 h 3874949"/>
              <a:gd name="connsiteX9" fmla="*/ 2844205 w 3841252"/>
              <a:gd name="connsiteY9" fmla="*/ 1930983 h 3874949"/>
              <a:gd name="connsiteX10" fmla="*/ 3156711 w 3841252"/>
              <a:gd name="connsiteY10" fmla="*/ 1957490 h 3874949"/>
              <a:gd name="connsiteX11" fmla="*/ 3498422 w 3841252"/>
              <a:gd name="connsiteY11" fmla="*/ 2336754 h 3874949"/>
              <a:gd name="connsiteX12" fmla="*/ 3688607 w 3841252"/>
              <a:gd name="connsiteY12" fmla="*/ 1854376 h 3874949"/>
              <a:gd name="connsiteX13" fmla="*/ 3252875 w 3841252"/>
              <a:gd name="connsiteY13" fmla="*/ 1803086 h 3874949"/>
              <a:gd name="connsiteX14" fmla="*/ 3214040 w 3841252"/>
              <a:gd name="connsiteY14" fmla="*/ 1188778 h 3874949"/>
              <a:gd name="connsiteX15" fmla="*/ 3450585 w 3841252"/>
              <a:gd name="connsiteY15" fmla="*/ 913399 h 3874949"/>
              <a:gd name="connsiteX16" fmla="*/ 2523098 w 3841252"/>
              <a:gd name="connsiteY16" fmla="*/ 908731 h 3874949"/>
              <a:gd name="connsiteX17" fmla="*/ 2487835 w 3841252"/>
              <a:gd name="connsiteY17" fmla="*/ 945708 h 3874949"/>
              <a:gd name="connsiteX18" fmla="*/ 3145661 w 3841252"/>
              <a:gd name="connsiteY18" fmla="*/ 941014 h 3874949"/>
              <a:gd name="connsiteX19" fmla="*/ 3143906 w 3841252"/>
              <a:gd name="connsiteY19" fmla="*/ 1318096 h 3874949"/>
              <a:gd name="connsiteX20" fmla="*/ 3672851 w 3841252"/>
              <a:gd name="connsiteY20" fmla="*/ 1326486 h 3874949"/>
              <a:gd name="connsiteX21" fmla="*/ 3835513 w 3841252"/>
              <a:gd name="connsiteY21" fmla="*/ 1273334 h 3874949"/>
              <a:gd name="connsiteX22" fmla="*/ 3507073 w 3841252"/>
              <a:gd name="connsiteY22" fmla="*/ 1499462 h 3874949"/>
              <a:gd name="connsiteX23" fmla="*/ 3158115 w 3841252"/>
              <a:gd name="connsiteY23" fmla="*/ 1828251 h 3874949"/>
              <a:gd name="connsiteX24" fmla="*/ 2762136 w 3841252"/>
              <a:gd name="connsiteY24" fmla="*/ 2212623 h 3874949"/>
              <a:gd name="connsiteX25" fmla="*/ 2648897 w 3841252"/>
              <a:gd name="connsiteY25" fmla="*/ 2829820 h 3874949"/>
              <a:gd name="connsiteX26" fmla="*/ 2425607 w 3841252"/>
              <a:gd name="connsiteY26" fmla="*/ 2948538 h 3874949"/>
              <a:gd name="connsiteX27" fmla="*/ 2274927 w 3841252"/>
              <a:gd name="connsiteY27" fmla="*/ 3158798 h 3874949"/>
              <a:gd name="connsiteX28" fmla="*/ 2165481 w 3841252"/>
              <a:gd name="connsiteY28" fmla="*/ 2911664 h 3874949"/>
              <a:gd name="connsiteX29" fmla="*/ 1798309 w 3841252"/>
              <a:gd name="connsiteY29" fmla="*/ 3412994 h 3874949"/>
              <a:gd name="connsiteX30" fmla="*/ 1614723 w 3841252"/>
              <a:gd name="connsiteY30" fmla="*/ 3412995 h 3874949"/>
              <a:gd name="connsiteX31" fmla="*/ 1292884 w 3841252"/>
              <a:gd name="connsiteY31" fmla="*/ 3768469 h 3874949"/>
              <a:gd name="connsiteX32" fmla="*/ 972383 w 3841252"/>
              <a:gd name="connsiteY32" fmla="*/ 3688243 h 3874949"/>
              <a:gd name="connsiteX33" fmla="*/ 222783 w 3841252"/>
              <a:gd name="connsiteY33" fmla="*/ 1757917 h 3874949"/>
              <a:gd name="connsiteX34" fmla="*/ 373918 w 3841252"/>
              <a:gd name="connsiteY34" fmla="*/ 2090294 h 3874949"/>
              <a:gd name="connsiteX35" fmla="*/ 509113 w 3841252"/>
              <a:gd name="connsiteY35" fmla="*/ 2502579 h 3874949"/>
              <a:gd name="connsiteX36" fmla="*/ 474494 w 3841252"/>
              <a:gd name="connsiteY36" fmla="*/ 2640567 h 3874949"/>
              <a:gd name="connsiteX37" fmla="*/ 0 w 3841252"/>
              <a:gd name="connsiteY37" fmla="*/ 3523449 h 3874949"/>
              <a:gd name="connsiteX0" fmla="*/ 2717139 w 3841252"/>
              <a:gd name="connsiteY0" fmla="*/ 0 h 3874949"/>
              <a:gd name="connsiteX1" fmla="*/ 2210612 w 3841252"/>
              <a:gd name="connsiteY1" fmla="*/ 157835 h 3874949"/>
              <a:gd name="connsiteX2" fmla="*/ 1483697 w 3841252"/>
              <a:gd name="connsiteY2" fmla="*/ 152569 h 3874949"/>
              <a:gd name="connsiteX3" fmla="*/ 1334857 w 3841252"/>
              <a:gd name="connsiteY3" fmla="*/ 26504 h 3874949"/>
              <a:gd name="connsiteX4" fmla="*/ 1038063 w 3841252"/>
              <a:gd name="connsiteY4" fmla="*/ 168268 h 3874949"/>
              <a:gd name="connsiteX5" fmla="*/ 1276693 w 3841252"/>
              <a:gd name="connsiteY5" fmla="*/ 319814 h 3874949"/>
              <a:gd name="connsiteX6" fmla="*/ 1173262 w 3841252"/>
              <a:gd name="connsiteY6" fmla="*/ 901141 h 3874949"/>
              <a:gd name="connsiteX7" fmla="*/ 1502404 w 3841252"/>
              <a:gd name="connsiteY7" fmla="*/ 1054414 h 3874949"/>
              <a:gd name="connsiteX8" fmla="*/ 1993807 w 3841252"/>
              <a:gd name="connsiteY8" fmla="*/ 1393819 h 3874949"/>
              <a:gd name="connsiteX9" fmla="*/ 2844205 w 3841252"/>
              <a:gd name="connsiteY9" fmla="*/ 1930983 h 3874949"/>
              <a:gd name="connsiteX10" fmla="*/ 3156711 w 3841252"/>
              <a:gd name="connsiteY10" fmla="*/ 1957490 h 3874949"/>
              <a:gd name="connsiteX11" fmla="*/ 3498422 w 3841252"/>
              <a:gd name="connsiteY11" fmla="*/ 2336754 h 3874949"/>
              <a:gd name="connsiteX12" fmla="*/ 3688607 w 3841252"/>
              <a:gd name="connsiteY12" fmla="*/ 1854376 h 3874949"/>
              <a:gd name="connsiteX13" fmla="*/ 3252875 w 3841252"/>
              <a:gd name="connsiteY13" fmla="*/ 1803086 h 3874949"/>
              <a:gd name="connsiteX14" fmla="*/ 3214040 w 3841252"/>
              <a:gd name="connsiteY14" fmla="*/ 1188778 h 3874949"/>
              <a:gd name="connsiteX15" fmla="*/ 3450585 w 3841252"/>
              <a:gd name="connsiteY15" fmla="*/ 913399 h 3874949"/>
              <a:gd name="connsiteX16" fmla="*/ 2523098 w 3841252"/>
              <a:gd name="connsiteY16" fmla="*/ 908731 h 3874949"/>
              <a:gd name="connsiteX17" fmla="*/ 2487835 w 3841252"/>
              <a:gd name="connsiteY17" fmla="*/ 945708 h 3874949"/>
              <a:gd name="connsiteX18" fmla="*/ 3145661 w 3841252"/>
              <a:gd name="connsiteY18" fmla="*/ 941014 h 3874949"/>
              <a:gd name="connsiteX19" fmla="*/ 3143906 w 3841252"/>
              <a:gd name="connsiteY19" fmla="*/ 1318096 h 3874949"/>
              <a:gd name="connsiteX20" fmla="*/ 3672851 w 3841252"/>
              <a:gd name="connsiteY20" fmla="*/ 1326486 h 3874949"/>
              <a:gd name="connsiteX21" fmla="*/ 3835513 w 3841252"/>
              <a:gd name="connsiteY21" fmla="*/ 1273334 h 3874949"/>
              <a:gd name="connsiteX22" fmla="*/ 3507073 w 3841252"/>
              <a:gd name="connsiteY22" fmla="*/ 1499462 h 3874949"/>
              <a:gd name="connsiteX23" fmla="*/ 3158115 w 3841252"/>
              <a:gd name="connsiteY23" fmla="*/ 1828251 h 3874949"/>
              <a:gd name="connsiteX24" fmla="*/ 2762136 w 3841252"/>
              <a:gd name="connsiteY24" fmla="*/ 2212623 h 3874949"/>
              <a:gd name="connsiteX25" fmla="*/ 2648897 w 3841252"/>
              <a:gd name="connsiteY25" fmla="*/ 2829820 h 3874949"/>
              <a:gd name="connsiteX26" fmla="*/ 2425607 w 3841252"/>
              <a:gd name="connsiteY26" fmla="*/ 2948538 h 3874949"/>
              <a:gd name="connsiteX27" fmla="*/ 2274927 w 3841252"/>
              <a:gd name="connsiteY27" fmla="*/ 3158798 h 3874949"/>
              <a:gd name="connsiteX28" fmla="*/ 2165481 w 3841252"/>
              <a:gd name="connsiteY28" fmla="*/ 2911664 h 3874949"/>
              <a:gd name="connsiteX29" fmla="*/ 1798309 w 3841252"/>
              <a:gd name="connsiteY29" fmla="*/ 3412994 h 3874949"/>
              <a:gd name="connsiteX30" fmla="*/ 1614723 w 3841252"/>
              <a:gd name="connsiteY30" fmla="*/ 3412995 h 3874949"/>
              <a:gd name="connsiteX31" fmla="*/ 1292884 w 3841252"/>
              <a:gd name="connsiteY31" fmla="*/ 3768469 h 3874949"/>
              <a:gd name="connsiteX32" fmla="*/ 972383 w 3841252"/>
              <a:gd name="connsiteY32" fmla="*/ 3688243 h 3874949"/>
              <a:gd name="connsiteX33" fmla="*/ 222783 w 3841252"/>
              <a:gd name="connsiteY33" fmla="*/ 1757917 h 3874949"/>
              <a:gd name="connsiteX34" fmla="*/ 373918 w 3841252"/>
              <a:gd name="connsiteY34" fmla="*/ 2090294 h 3874949"/>
              <a:gd name="connsiteX35" fmla="*/ 509113 w 3841252"/>
              <a:gd name="connsiteY35" fmla="*/ 2502579 h 3874949"/>
              <a:gd name="connsiteX36" fmla="*/ 474494 w 3841252"/>
              <a:gd name="connsiteY36" fmla="*/ 2640567 h 3874949"/>
              <a:gd name="connsiteX37" fmla="*/ 0 w 3841252"/>
              <a:gd name="connsiteY37" fmla="*/ 3523449 h 3874949"/>
              <a:gd name="connsiteX0" fmla="*/ 2717139 w 3841252"/>
              <a:gd name="connsiteY0" fmla="*/ 0 h 3871736"/>
              <a:gd name="connsiteX1" fmla="*/ 2210612 w 3841252"/>
              <a:gd name="connsiteY1" fmla="*/ 157835 h 3871736"/>
              <a:gd name="connsiteX2" fmla="*/ 1483697 w 3841252"/>
              <a:gd name="connsiteY2" fmla="*/ 152569 h 3871736"/>
              <a:gd name="connsiteX3" fmla="*/ 1334857 w 3841252"/>
              <a:gd name="connsiteY3" fmla="*/ 26504 h 3871736"/>
              <a:gd name="connsiteX4" fmla="*/ 1038063 w 3841252"/>
              <a:gd name="connsiteY4" fmla="*/ 168268 h 3871736"/>
              <a:gd name="connsiteX5" fmla="*/ 1276693 w 3841252"/>
              <a:gd name="connsiteY5" fmla="*/ 319814 h 3871736"/>
              <a:gd name="connsiteX6" fmla="*/ 1173262 w 3841252"/>
              <a:gd name="connsiteY6" fmla="*/ 901141 h 3871736"/>
              <a:gd name="connsiteX7" fmla="*/ 1502404 w 3841252"/>
              <a:gd name="connsiteY7" fmla="*/ 1054414 h 3871736"/>
              <a:gd name="connsiteX8" fmla="*/ 1993807 w 3841252"/>
              <a:gd name="connsiteY8" fmla="*/ 1393819 h 3871736"/>
              <a:gd name="connsiteX9" fmla="*/ 2844205 w 3841252"/>
              <a:gd name="connsiteY9" fmla="*/ 1930983 h 3871736"/>
              <a:gd name="connsiteX10" fmla="*/ 3156711 w 3841252"/>
              <a:gd name="connsiteY10" fmla="*/ 1957490 h 3871736"/>
              <a:gd name="connsiteX11" fmla="*/ 3498422 w 3841252"/>
              <a:gd name="connsiteY11" fmla="*/ 2336754 h 3871736"/>
              <a:gd name="connsiteX12" fmla="*/ 3688607 w 3841252"/>
              <a:gd name="connsiteY12" fmla="*/ 1854376 h 3871736"/>
              <a:gd name="connsiteX13" fmla="*/ 3252875 w 3841252"/>
              <a:gd name="connsiteY13" fmla="*/ 1803086 h 3871736"/>
              <a:gd name="connsiteX14" fmla="*/ 3214040 w 3841252"/>
              <a:gd name="connsiteY14" fmla="*/ 1188778 h 3871736"/>
              <a:gd name="connsiteX15" fmla="*/ 3450585 w 3841252"/>
              <a:gd name="connsiteY15" fmla="*/ 913399 h 3871736"/>
              <a:gd name="connsiteX16" fmla="*/ 2523098 w 3841252"/>
              <a:gd name="connsiteY16" fmla="*/ 908731 h 3871736"/>
              <a:gd name="connsiteX17" fmla="*/ 2487835 w 3841252"/>
              <a:gd name="connsiteY17" fmla="*/ 945708 h 3871736"/>
              <a:gd name="connsiteX18" fmla="*/ 3145661 w 3841252"/>
              <a:gd name="connsiteY18" fmla="*/ 941014 h 3871736"/>
              <a:gd name="connsiteX19" fmla="*/ 3143906 w 3841252"/>
              <a:gd name="connsiteY19" fmla="*/ 1318096 h 3871736"/>
              <a:gd name="connsiteX20" fmla="*/ 3672851 w 3841252"/>
              <a:gd name="connsiteY20" fmla="*/ 1326486 h 3871736"/>
              <a:gd name="connsiteX21" fmla="*/ 3835513 w 3841252"/>
              <a:gd name="connsiteY21" fmla="*/ 1273334 h 3871736"/>
              <a:gd name="connsiteX22" fmla="*/ 3507073 w 3841252"/>
              <a:gd name="connsiteY22" fmla="*/ 1499462 h 3871736"/>
              <a:gd name="connsiteX23" fmla="*/ 3158115 w 3841252"/>
              <a:gd name="connsiteY23" fmla="*/ 1828251 h 3871736"/>
              <a:gd name="connsiteX24" fmla="*/ 2762136 w 3841252"/>
              <a:gd name="connsiteY24" fmla="*/ 2212623 h 3871736"/>
              <a:gd name="connsiteX25" fmla="*/ 2648897 w 3841252"/>
              <a:gd name="connsiteY25" fmla="*/ 2829820 h 3871736"/>
              <a:gd name="connsiteX26" fmla="*/ 2425607 w 3841252"/>
              <a:gd name="connsiteY26" fmla="*/ 2948538 h 3871736"/>
              <a:gd name="connsiteX27" fmla="*/ 2274927 w 3841252"/>
              <a:gd name="connsiteY27" fmla="*/ 3158798 h 3871736"/>
              <a:gd name="connsiteX28" fmla="*/ 2165481 w 3841252"/>
              <a:gd name="connsiteY28" fmla="*/ 2911664 h 3871736"/>
              <a:gd name="connsiteX29" fmla="*/ 1798309 w 3841252"/>
              <a:gd name="connsiteY29" fmla="*/ 3412994 h 3871736"/>
              <a:gd name="connsiteX30" fmla="*/ 1614723 w 3841252"/>
              <a:gd name="connsiteY30" fmla="*/ 3412995 h 3871736"/>
              <a:gd name="connsiteX31" fmla="*/ 1324658 w 3841252"/>
              <a:gd name="connsiteY31" fmla="*/ 3761408 h 3871736"/>
              <a:gd name="connsiteX32" fmla="*/ 972383 w 3841252"/>
              <a:gd name="connsiteY32" fmla="*/ 3688243 h 3871736"/>
              <a:gd name="connsiteX33" fmla="*/ 222783 w 3841252"/>
              <a:gd name="connsiteY33" fmla="*/ 1757917 h 3871736"/>
              <a:gd name="connsiteX34" fmla="*/ 373918 w 3841252"/>
              <a:gd name="connsiteY34" fmla="*/ 2090294 h 3871736"/>
              <a:gd name="connsiteX35" fmla="*/ 509113 w 3841252"/>
              <a:gd name="connsiteY35" fmla="*/ 2502579 h 3871736"/>
              <a:gd name="connsiteX36" fmla="*/ 474494 w 3841252"/>
              <a:gd name="connsiteY36" fmla="*/ 2640567 h 3871736"/>
              <a:gd name="connsiteX37" fmla="*/ 0 w 3841252"/>
              <a:gd name="connsiteY37" fmla="*/ 3523449 h 3871736"/>
              <a:gd name="connsiteX0" fmla="*/ 2717139 w 3841252"/>
              <a:gd name="connsiteY0" fmla="*/ 0 h 3893343"/>
              <a:gd name="connsiteX1" fmla="*/ 2210612 w 3841252"/>
              <a:gd name="connsiteY1" fmla="*/ 157835 h 3893343"/>
              <a:gd name="connsiteX2" fmla="*/ 1483697 w 3841252"/>
              <a:gd name="connsiteY2" fmla="*/ 152569 h 3893343"/>
              <a:gd name="connsiteX3" fmla="*/ 1334857 w 3841252"/>
              <a:gd name="connsiteY3" fmla="*/ 26504 h 3893343"/>
              <a:gd name="connsiteX4" fmla="*/ 1038063 w 3841252"/>
              <a:gd name="connsiteY4" fmla="*/ 168268 h 3893343"/>
              <a:gd name="connsiteX5" fmla="*/ 1276693 w 3841252"/>
              <a:gd name="connsiteY5" fmla="*/ 319814 h 3893343"/>
              <a:gd name="connsiteX6" fmla="*/ 1173262 w 3841252"/>
              <a:gd name="connsiteY6" fmla="*/ 901141 h 3893343"/>
              <a:gd name="connsiteX7" fmla="*/ 1502404 w 3841252"/>
              <a:gd name="connsiteY7" fmla="*/ 1054414 h 3893343"/>
              <a:gd name="connsiteX8" fmla="*/ 1993807 w 3841252"/>
              <a:gd name="connsiteY8" fmla="*/ 1393819 h 3893343"/>
              <a:gd name="connsiteX9" fmla="*/ 2844205 w 3841252"/>
              <a:gd name="connsiteY9" fmla="*/ 1930983 h 3893343"/>
              <a:gd name="connsiteX10" fmla="*/ 3156711 w 3841252"/>
              <a:gd name="connsiteY10" fmla="*/ 1957490 h 3893343"/>
              <a:gd name="connsiteX11" fmla="*/ 3498422 w 3841252"/>
              <a:gd name="connsiteY11" fmla="*/ 2336754 h 3893343"/>
              <a:gd name="connsiteX12" fmla="*/ 3688607 w 3841252"/>
              <a:gd name="connsiteY12" fmla="*/ 1854376 h 3893343"/>
              <a:gd name="connsiteX13" fmla="*/ 3252875 w 3841252"/>
              <a:gd name="connsiteY13" fmla="*/ 1803086 h 3893343"/>
              <a:gd name="connsiteX14" fmla="*/ 3214040 w 3841252"/>
              <a:gd name="connsiteY14" fmla="*/ 1188778 h 3893343"/>
              <a:gd name="connsiteX15" fmla="*/ 3450585 w 3841252"/>
              <a:gd name="connsiteY15" fmla="*/ 913399 h 3893343"/>
              <a:gd name="connsiteX16" fmla="*/ 2523098 w 3841252"/>
              <a:gd name="connsiteY16" fmla="*/ 908731 h 3893343"/>
              <a:gd name="connsiteX17" fmla="*/ 2487835 w 3841252"/>
              <a:gd name="connsiteY17" fmla="*/ 945708 h 3893343"/>
              <a:gd name="connsiteX18" fmla="*/ 3145661 w 3841252"/>
              <a:gd name="connsiteY18" fmla="*/ 941014 h 3893343"/>
              <a:gd name="connsiteX19" fmla="*/ 3143906 w 3841252"/>
              <a:gd name="connsiteY19" fmla="*/ 1318096 h 3893343"/>
              <a:gd name="connsiteX20" fmla="*/ 3672851 w 3841252"/>
              <a:gd name="connsiteY20" fmla="*/ 1326486 h 3893343"/>
              <a:gd name="connsiteX21" fmla="*/ 3835513 w 3841252"/>
              <a:gd name="connsiteY21" fmla="*/ 1273334 h 3893343"/>
              <a:gd name="connsiteX22" fmla="*/ 3507073 w 3841252"/>
              <a:gd name="connsiteY22" fmla="*/ 1499462 h 3893343"/>
              <a:gd name="connsiteX23" fmla="*/ 3158115 w 3841252"/>
              <a:gd name="connsiteY23" fmla="*/ 1828251 h 3893343"/>
              <a:gd name="connsiteX24" fmla="*/ 2762136 w 3841252"/>
              <a:gd name="connsiteY24" fmla="*/ 2212623 h 3893343"/>
              <a:gd name="connsiteX25" fmla="*/ 2648897 w 3841252"/>
              <a:gd name="connsiteY25" fmla="*/ 2829820 h 3893343"/>
              <a:gd name="connsiteX26" fmla="*/ 2425607 w 3841252"/>
              <a:gd name="connsiteY26" fmla="*/ 2948538 h 3893343"/>
              <a:gd name="connsiteX27" fmla="*/ 2274927 w 3841252"/>
              <a:gd name="connsiteY27" fmla="*/ 3158798 h 3893343"/>
              <a:gd name="connsiteX28" fmla="*/ 2165481 w 3841252"/>
              <a:gd name="connsiteY28" fmla="*/ 2911664 h 3893343"/>
              <a:gd name="connsiteX29" fmla="*/ 1798309 w 3841252"/>
              <a:gd name="connsiteY29" fmla="*/ 3412994 h 3893343"/>
              <a:gd name="connsiteX30" fmla="*/ 1614723 w 3841252"/>
              <a:gd name="connsiteY30" fmla="*/ 3412995 h 3893343"/>
              <a:gd name="connsiteX31" fmla="*/ 1324658 w 3841252"/>
              <a:gd name="connsiteY31" fmla="*/ 3761408 h 3893343"/>
              <a:gd name="connsiteX32" fmla="*/ 972383 w 3841252"/>
              <a:gd name="connsiteY32" fmla="*/ 3688243 h 3893343"/>
              <a:gd name="connsiteX33" fmla="*/ 222783 w 3841252"/>
              <a:gd name="connsiteY33" fmla="*/ 1757917 h 3893343"/>
              <a:gd name="connsiteX34" fmla="*/ 373918 w 3841252"/>
              <a:gd name="connsiteY34" fmla="*/ 2090294 h 3893343"/>
              <a:gd name="connsiteX35" fmla="*/ 509113 w 3841252"/>
              <a:gd name="connsiteY35" fmla="*/ 2502579 h 3893343"/>
              <a:gd name="connsiteX36" fmla="*/ 474494 w 3841252"/>
              <a:gd name="connsiteY36" fmla="*/ 2640567 h 3893343"/>
              <a:gd name="connsiteX37" fmla="*/ 0 w 3841252"/>
              <a:gd name="connsiteY37" fmla="*/ 3523449 h 3893343"/>
              <a:gd name="connsiteX0" fmla="*/ 2717139 w 3841252"/>
              <a:gd name="connsiteY0" fmla="*/ 0 h 3770838"/>
              <a:gd name="connsiteX1" fmla="*/ 2210612 w 3841252"/>
              <a:gd name="connsiteY1" fmla="*/ 157835 h 3770838"/>
              <a:gd name="connsiteX2" fmla="*/ 1483697 w 3841252"/>
              <a:gd name="connsiteY2" fmla="*/ 152569 h 3770838"/>
              <a:gd name="connsiteX3" fmla="*/ 1334857 w 3841252"/>
              <a:gd name="connsiteY3" fmla="*/ 26504 h 3770838"/>
              <a:gd name="connsiteX4" fmla="*/ 1038063 w 3841252"/>
              <a:gd name="connsiteY4" fmla="*/ 168268 h 3770838"/>
              <a:gd name="connsiteX5" fmla="*/ 1276693 w 3841252"/>
              <a:gd name="connsiteY5" fmla="*/ 319814 h 3770838"/>
              <a:gd name="connsiteX6" fmla="*/ 1173262 w 3841252"/>
              <a:gd name="connsiteY6" fmla="*/ 901141 h 3770838"/>
              <a:gd name="connsiteX7" fmla="*/ 1502404 w 3841252"/>
              <a:gd name="connsiteY7" fmla="*/ 1054414 h 3770838"/>
              <a:gd name="connsiteX8" fmla="*/ 1993807 w 3841252"/>
              <a:gd name="connsiteY8" fmla="*/ 1393819 h 3770838"/>
              <a:gd name="connsiteX9" fmla="*/ 2844205 w 3841252"/>
              <a:gd name="connsiteY9" fmla="*/ 1930983 h 3770838"/>
              <a:gd name="connsiteX10" fmla="*/ 3156711 w 3841252"/>
              <a:gd name="connsiteY10" fmla="*/ 1957490 h 3770838"/>
              <a:gd name="connsiteX11" fmla="*/ 3498422 w 3841252"/>
              <a:gd name="connsiteY11" fmla="*/ 2336754 h 3770838"/>
              <a:gd name="connsiteX12" fmla="*/ 3688607 w 3841252"/>
              <a:gd name="connsiteY12" fmla="*/ 1854376 h 3770838"/>
              <a:gd name="connsiteX13" fmla="*/ 3252875 w 3841252"/>
              <a:gd name="connsiteY13" fmla="*/ 1803086 h 3770838"/>
              <a:gd name="connsiteX14" fmla="*/ 3214040 w 3841252"/>
              <a:gd name="connsiteY14" fmla="*/ 1188778 h 3770838"/>
              <a:gd name="connsiteX15" fmla="*/ 3450585 w 3841252"/>
              <a:gd name="connsiteY15" fmla="*/ 913399 h 3770838"/>
              <a:gd name="connsiteX16" fmla="*/ 2523098 w 3841252"/>
              <a:gd name="connsiteY16" fmla="*/ 908731 h 3770838"/>
              <a:gd name="connsiteX17" fmla="*/ 2487835 w 3841252"/>
              <a:gd name="connsiteY17" fmla="*/ 945708 h 3770838"/>
              <a:gd name="connsiteX18" fmla="*/ 3145661 w 3841252"/>
              <a:gd name="connsiteY18" fmla="*/ 941014 h 3770838"/>
              <a:gd name="connsiteX19" fmla="*/ 3143906 w 3841252"/>
              <a:gd name="connsiteY19" fmla="*/ 1318096 h 3770838"/>
              <a:gd name="connsiteX20" fmla="*/ 3672851 w 3841252"/>
              <a:gd name="connsiteY20" fmla="*/ 1326486 h 3770838"/>
              <a:gd name="connsiteX21" fmla="*/ 3835513 w 3841252"/>
              <a:gd name="connsiteY21" fmla="*/ 1273334 h 3770838"/>
              <a:gd name="connsiteX22" fmla="*/ 3507073 w 3841252"/>
              <a:gd name="connsiteY22" fmla="*/ 1499462 h 3770838"/>
              <a:gd name="connsiteX23" fmla="*/ 3158115 w 3841252"/>
              <a:gd name="connsiteY23" fmla="*/ 1828251 h 3770838"/>
              <a:gd name="connsiteX24" fmla="*/ 2762136 w 3841252"/>
              <a:gd name="connsiteY24" fmla="*/ 2212623 h 3770838"/>
              <a:gd name="connsiteX25" fmla="*/ 2648897 w 3841252"/>
              <a:gd name="connsiteY25" fmla="*/ 2829820 h 3770838"/>
              <a:gd name="connsiteX26" fmla="*/ 2425607 w 3841252"/>
              <a:gd name="connsiteY26" fmla="*/ 2948538 h 3770838"/>
              <a:gd name="connsiteX27" fmla="*/ 2274927 w 3841252"/>
              <a:gd name="connsiteY27" fmla="*/ 3158798 h 3770838"/>
              <a:gd name="connsiteX28" fmla="*/ 2165481 w 3841252"/>
              <a:gd name="connsiteY28" fmla="*/ 2911664 h 3770838"/>
              <a:gd name="connsiteX29" fmla="*/ 1798309 w 3841252"/>
              <a:gd name="connsiteY29" fmla="*/ 3412994 h 3770838"/>
              <a:gd name="connsiteX30" fmla="*/ 1614723 w 3841252"/>
              <a:gd name="connsiteY30" fmla="*/ 3412995 h 3770838"/>
              <a:gd name="connsiteX31" fmla="*/ 1324658 w 3841252"/>
              <a:gd name="connsiteY31" fmla="*/ 3761408 h 3770838"/>
              <a:gd name="connsiteX32" fmla="*/ 3337820 w 3841252"/>
              <a:gd name="connsiteY32" fmla="*/ 3487004 h 3770838"/>
              <a:gd name="connsiteX33" fmla="*/ 222783 w 3841252"/>
              <a:gd name="connsiteY33" fmla="*/ 1757917 h 3770838"/>
              <a:gd name="connsiteX34" fmla="*/ 373918 w 3841252"/>
              <a:gd name="connsiteY34" fmla="*/ 2090294 h 3770838"/>
              <a:gd name="connsiteX35" fmla="*/ 509113 w 3841252"/>
              <a:gd name="connsiteY35" fmla="*/ 2502579 h 3770838"/>
              <a:gd name="connsiteX36" fmla="*/ 474494 w 3841252"/>
              <a:gd name="connsiteY36" fmla="*/ 2640567 h 3770838"/>
              <a:gd name="connsiteX37" fmla="*/ 0 w 3841252"/>
              <a:gd name="connsiteY37" fmla="*/ 3523449 h 3770838"/>
              <a:gd name="connsiteX0" fmla="*/ 2688792 w 3812905"/>
              <a:gd name="connsiteY0" fmla="*/ 0 h 3770838"/>
              <a:gd name="connsiteX1" fmla="*/ 2182265 w 3812905"/>
              <a:gd name="connsiteY1" fmla="*/ 157835 h 3770838"/>
              <a:gd name="connsiteX2" fmla="*/ 1455350 w 3812905"/>
              <a:gd name="connsiteY2" fmla="*/ 152569 h 3770838"/>
              <a:gd name="connsiteX3" fmla="*/ 1306510 w 3812905"/>
              <a:gd name="connsiteY3" fmla="*/ 26504 h 3770838"/>
              <a:gd name="connsiteX4" fmla="*/ 1009716 w 3812905"/>
              <a:gd name="connsiteY4" fmla="*/ 168268 h 3770838"/>
              <a:gd name="connsiteX5" fmla="*/ 1248346 w 3812905"/>
              <a:gd name="connsiteY5" fmla="*/ 319814 h 3770838"/>
              <a:gd name="connsiteX6" fmla="*/ 1144915 w 3812905"/>
              <a:gd name="connsiteY6" fmla="*/ 901141 h 3770838"/>
              <a:gd name="connsiteX7" fmla="*/ 1474057 w 3812905"/>
              <a:gd name="connsiteY7" fmla="*/ 1054414 h 3770838"/>
              <a:gd name="connsiteX8" fmla="*/ 1965460 w 3812905"/>
              <a:gd name="connsiteY8" fmla="*/ 1393819 h 3770838"/>
              <a:gd name="connsiteX9" fmla="*/ 2815858 w 3812905"/>
              <a:gd name="connsiteY9" fmla="*/ 1930983 h 3770838"/>
              <a:gd name="connsiteX10" fmla="*/ 3128364 w 3812905"/>
              <a:gd name="connsiteY10" fmla="*/ 1957490 h 3770838"/>
              <a:gd name="connsiteX11" fmla="*/ 3470075 w 3812905"/>
              <a:gd name="connsiteY11" fmla="*/ 2336754 h 3770838"/>
              <a:gd name="connsiteX12" fmla="*/ 3660260 w 3812905"/>
              <a:gd name="connsiteY12" fmla="*/ 1854376 h 3770838"/>
              <a:gd name="connsiteX13" fmla="*/ 3224528 w 3812905"/>
              <a:gd name="connsiteY13" fmla="*/ 1803086 h 3770838"/>
              <a:gd name="connsiteX14" fmla="*/ 3185693 w 3812905"/>
              <a:gd name="connsiteY14" fmla="*/ 1188778 h 3770838"/>
              <a:gd name="connsiteX15" fmla="*/ 3422238 w 3812905"/>
              <a:gd name="connsiteY15" fmla="*/ 913399 h 3770838"/>
              <a:gd name="connsiteX16" fmla="*/ 2494751 w 3812905"/>
              <a:gd name="connsiteY16" fmla="*/ 908731 h 3770838"/>
              <a:gd name="connsiteX17" fmla="*/ 2459488 w 3812905"/>
              <a:gd name="connsiteY17" fmla="*/ 945708 h 3770838"/>
              <a:gd name="connsiteX18" fmla="*/ 3117314 w 3812905"/>
              <a:gd name="connsiteY18" fmla="*/ 941014 h 3770838"/>
              <a:gd name="connsiteX19" fmla="*/ 3115559 w 3812905"/>
              <a:gd name="connsiteY19" fmla="*/ 1318096 h 3770838"/>
              <a:gd name="connsiteX20" fmla="*/ 3644504 w 3812905"/>
              <a:gd name="connsiteY20" fmla="*/ 1326486 h 3770838"/>
              <a:gd name="connsiteX21" fmla="*/ 3807166 w 3812905"/>
              <a:gd name="connsiteY21" fmla="*/ 1273334 h 3770838"/>
              <a:gd name="connsiteX22" fmla="*/ 3478726 w 3812905"/>
              <a:gd name="connsiteY22" fmla="*/ 1499462 h 3770838"/>
              <a:gd name="connsiteX23" fmla="*/ 3129768 w 3812905"/>
              <a:gd name="connsiteY23" fmla="*/ 1828251 h 3770838"/>
              <a:gd name="connsiteX24" fmla="*/ 2733789 w 3812905"/>
              <a:gd name="connsiteY24" fmla="*/ 2212623 h 3770838"/>
              <a:gd name="connsiteX25" fmla="*/ 2620550 w 3812905"/>
              <a:gd name="connsiteY25" fmla="*/ 2829820 h 3770838"/>
              <a:gd name="connsiteX26" fmla="*/ 2397260 w 3812905"/>
              <a:gd name="connsiteY26" fmla="*/ 2948538 h 3770838"/>
              <a:gd name="connsiteX27" fmla="*/ 2246580 w 3812905"/>
              <a:gd name="connsiteY27" fmla="*/ 3158798 h 3770838"/>
              <a:gd name="connsiteX28" fmla="*/ 2137134 w 3812905"/>
              <a:gd name="connsiteY28" fmla="*/ 2911664 h 3770838"/>
              <a:gd name="connsiteX29" fmla="*/ 1769962 w 3812905"/>
              <a:gd name="connsiteY29" fmla="*/ 3412994 h 3770838"/>
              <a:gd name="connsiteX30" fmla="*/ 1586376 w 3812905"/>
              <a:gd name="connsiteY30" fmla="*/ 3412995 h 3770838"/>
              <a:gd name="connsiteX31" fmla="*/ 1296311 w 3812905"/>
              <a:gd name="connsiteY31" fmla="*/ 3761408 h 3770838"/>
              <a:gd name="connsiteX32" fmla="*/ 3309473 w 3812905"/>
              <a:gd name="connsiteY32" fmla="*/ 3487004 h 3770838"/>
              <a:gd name="connsiteX33" fmla="*/ 194436 w 3812905"/>
              <a:gd name="connsiteY33" fmla="*/ 1757917 h 3770838"/>
              <a:gd name="connsiteX34" fmla="*/ 345571 w 3812905"/>
              <a:gd name="connsiteY34" fmla="*/ 2090294 h 3770838"/>
              <a:gd name="connsiteX35" fmla="*/ 480766 w 3812905"/>
              <a:gd name="connsiteY35" fmla="*/ 2502579 h 3770838"/>
              <a:gd name="connsiteX36" fmla="*/ 446147 w 3812905"/>
              <a:gd name="connsiteY36" fmla="*/ 2640567 h 3770838"/>
              <a:gd name="connsiteX37" fmla="*/ 525942 w 3812905"/>
              <a:gd name="connsiteY37" fmla="*/ 2902081 h 3770838"/>
              <a:gd name="connsiteX0" fmla="*/ 2688792 w 3812905"/>
              <a:gd name="connsiteY0" fmla="*/ 0 h 3770838"/>
              <a:gd name="connsiteX1" fmla="*/ 2182265 w 3812905"/>
              <a:gd name="connsiteY1" fmla="*/ 157835 h 3770838"/>
              <a:gd name="connsiteX2" fmla="*/ 1455350 w 3812905"/>
              <a:gd name="connsiteY2" fmla="*/ 152569 h 3770838"/>
              <a:gd name="connsiteX3" fmla="*/ 1306510 w 3812905"/>
              <a:gd name="connsiteY3" fmla="*/ 26504 h 3770838"/>
              <a:gd name="connsiteX4" fmla="*/ 1009716 w 3812905"/>
              <a:gd name="connsiteY4" fmla="*/ 168268 h 3770838"/>
              <a:gd name="connsiteX5" fmla="*/ 1248346 w 3812905"/>
              <a:gd name="connsiteY5" fmla="*/ 319814 h 3770838"/>
              <a:gd name="connsiteX6" fmla="*/ 1144915 w 3812905"/>
              <a:gd name="connsiteY6" fmla="*/ 901141 h 3770838"/>
              <a:gd name="connsiteX7" fmla="*/ 1474057 w 3812905"/>
              <a:gd name="connsiteY7" fmla="*/ 1054414 h 3770838"/>
              <a:gd name="connsiteX8" fmla="*/ 1965460 w 3812905"/>
              <a:gd name="connsiteY8" fmla="*/ 1393819 h 3770838"/>
              <a:gd name="connsiteX9" fmla="*/ 2815858 w 3812905"/>
              <a:gd name="connsiteY9" fmla="*/ 1930983 h 3770838"/>
              <a:gd name="connsiteX10" fmla="*/ 3128364 w 3812905"/>
              <a:gd name="connsiteY10" fmla="*/ 1957490 h 3770838"/>
              <a:gd name="connsiteX11" fmla="*/ 3470075 w 3812905"/>
              <a:gd name="connsiteY11" fmla="*/ 2336754 h 3770838"/>
              <a:gd name="connsiteX12" fmla="*/ 3660260 w 3812905"/>
              <a:gd name="connsiteY12" fmla="*/ 1854376 h 3770838"/>
              <a:gd name="connsiteX13" fmla="*/ 3224528 w 3812905"/>
              <a:gd name="connsiteY13" fmla="*/ 1803086 h 3770838"/>
              <a:gd name="connsiteX14" fmla="*/ 3185693 w 3812905"/>
              <a:gd name="connsiteY14" fmla="*/ 1188778 h 3770838"/>
              <a:gd name="connsiteX15" fmla="*/ 3422238 w 3812905"/>
              <a:gd name="connsiteY15" fmla="*/ 913399 h 3770838"/>
              <a:gd name="connsiteX16" fmla="*/ 2494751 w 3812905"/>
              <a:gd name="connsiteY16" fmla="*/ 908731 h 3770838"/>
              <a:gd name="connsiteX17" fmla="*/ 2459488 w 3812905"/>
              <a:gd name="connsiteY17" fmla="*/ 945708 h 3770838"/>
              <a:gd name="connsiteX18" fmla="*/ 3117314 w 3812905"/>
              <a:gd name="connsiteY18" fmla="*/ 941014 h 3770838"/>
              <a:gd name="connsiteX19" fmla="*/ 3115559 w 3812905"/>
              <a:gd name="connsiteY19" fmla="*/ 1318096 h 3770838"/>
              <a:gd name="connsiteX20" fmla="*/ 3644504 w 3812905"/>
              <a:gd name="connsiteY20" fmla="*/ 1326486 h 3770838"/>
              <a:gd name="connsiteX21" fmla="*/ 3807166 w 3812905"/>
              <a:gd name="connsiteY21" fmla="*/ 1273334 h 3770838"/>
              <a:gd name="connsiteX22" fmla="*/ 3478726 w 3812905"/>
              <a:gd name="connsiteY22" fmla="*/ 1499462 h 3770838"/>
              <a:gd name="connsiteX23" fmla="*/ 3129768 w 3812905"/>
              <a:gd name="connsiteY23" fmla="*/ 1828251 h 3770838"/>
              <a:gd name="connsiteX24" fmla="*/ 2733789 w 3812905"/>
              <a:gd name="connsiteY24" fmla="*/ 2212623 h 3770838"/>
              <a:gd name="connsiteX25" fmla="*/ 2620550 w 3812905"/>
              <a:gd name="connsiteY25" fmla="*/ 2829820 h 3770838"/>
              <a:gd name="connsiteX26" fmla="*/ 2397260 w 3812905"/>
              <a:gd name="connsiteY26" fmla="*/ 2948538 h 3770838"/>
              <a:gd name="connsiteX27" fmla="*/ 2246580 w 3812905"/>
              <a:gd name="connsiteY27" fmla="*/ 3158798 h 3770838"/>
              <a:gd name="connsiteX28" fmla="*/ 2137134 w 3812905"/>
              <a:gd name="connsiteY28" fmla="*/ 2911664 h 3770838"/>
              <a:gd name="connsiteX29" fmla="*/ 1769962 w 3812905"/>
              <a:gd name="connsiteY29" fmla="*/ 3412994 h 3770838"/>
              <a:gd name="connsiteX30" fmla="*/ 1586376 w 3812905"/>
              <a:gd name="connsiteY30" fmla="*/ 3412995 h 3770838"/>
              <a:gd name="connsiteX31" fmla="*/ 1296311 w 3812905"/>
              <a:gd name="connsiteY31" fmla="*/ 3761408 h 3770838"/>
              <a:gd name="connsiteX32" fmla="*/ 3309473 w 3812905"/>
              <a:gd name="connsiteY32" fmla="*/ 3487004 h 3770838"/>
              <a:gd name="connsiteX33" fmla="*/ 194436 w 3812905"/>
              <a:gd name="connsiteY33" fmla="*/ 1757917 h 3770838"/>
              <a:gd name="connsiteX34" fmla="*/ 345571 w 3812905"/>
              <a:gd name="connsiteY34" fmla="*/ 2090294 h 3770838"/>
              <a:gd name="connsiteX35" fmla="*/ 480766 w 3812905"/>
              <a:gd name="connsiteY35" fmla="*/ 2502579 h 3770838"/>
              <a:gd name="connsiteX36" fmla="*/ 446147 w 3812905"/>
              <a:gd name="connsiteY36" fmla="*/ 2640567 h 3770838"/>
              <a:gd name="connsiteX37" fmla="*/ 525942 w 3812905"/>
              <a:gd name="connsiteY37" fmla="*/ 2902081 h 3770838"/>
              <a:gd name="connsiteX0" fmla="*/ 2688792 w 3812905"/>
              <a:gd name="connsiteY0" fmla="*/ 0 h 3770838"/>
              <a:gd name="connsiteX1" fmla="*/ 2182265 w 3812905"/>
              <a:gd name="connsiteY1" fmla="*/ 157835 h 3770838"/>
              <a:gd name="connsiteX2" fmla="*/ 1455350 w 3812905"/>
              <a:gd name="connsiteY2" fmla="*/ 152569 h 3770838"/>
              <a:gd name="connsiteX3" fmla="*/ 1306510 w 3812905"/>
              <a:gd name="connsiteY3" fmla="*/ 26504 h 3770838"/>
              <a:gd name="connsiteX4" fmla="*/ 1009716 w 3812905"/>
              <a:gd name="connsiteY4" fmla="*/ 168268 h 3770838"/>
              <a:gd name="connsiteX5" fmla="*/ 1248346 w 3812905"/>
              <a:gd name="connsiteY5" fmla="*/ 319814 h 3770838"/>
              <a:gd name="connsiteX6" fmla="*/ 1144915 w 3812905"/>
              <a:gd name="connsiteY6" fmla="*/ 901141 h 3770838"/>
              <a:gd name="connsiteX7" fmla="*/ 1474057 w 3812905"/>
              <a:gd name="connsiteY7" fmla="*/ 1054414 h 3770838"/>
              <a:gd name="connsiteX8" fmla="*/ 1965460 w 3812905"/>
              <a:gd name="connsiteY8" fmla="*/ 1393819 h 3770838"/>
              <a:gd name="connsiteX9" fmla="*/ 2815858 w 3812905"/>
              <a:gd name="connsiteY9" fmla="*/ 1930983 h 3770838"/>
              <a:gd name="connsiteX10" fmla="*/ 3128364 w 3812905"/>
              <a:gd name="connsiteY10" fmla="*/ 1957490 h 3770838"/>
              <a:gd name="connsiteX11" fmla="*/ 3470075 w 3812905"/>
              <a:gd name="connsiteY11" fmla="*/ 2336754 h 3770838"/>
              <a:gd name="connsiteX12" fmla="*/ 3660260 w 3812905"/>
              <a:gd name="connsiteY12" fmla="*/ 1854376 h 3770838"/>
              <a:gd name="connsiteX13" fmla="*/ 3224528 w 3812905"/>
              <a:gd name="connsiteY13" fmla="*/ 1803086 h 3770838"/>
              <a:gd name="connsiteX14" fmla="*/ 3185693 w 3812905"/>
              <a:gd name="connsiteY14" fmla="*/ 1188778 h 3770838"/>
              <a:gd name="connsiteX15" fmla="*/ 3422238 w 3812905"/>
              <a:gd name="connsiteY15" fmla="*/ 913399 h 3770838"/>
              <a:gd name="connsiteX16" fmla="*/ 2494751 w 3812905"/>
              <a:gd name="connsiteY16" fmla="*/ 908731 h 3770838"/>
              <a:gd name="connsiteX17" fmla="*/ 2459488 w 3812905"/>
              <a:gd name="connsiteY17" fmla="*/ 945708 h 3770838"/>
              <a:gd name="connsiteX18" fmla="*/ 3117314 w 3812905"/>
              <a:gd name="connsiteY18" fmla="*/ 941014 h 3770838"/>
              <a:gd name="connsiteX19" fmla="*/ 3115559 w 3812905"/>
              <a:gd name="connsiteY19" fmla="*/ 1318096 h 3770838"/>
              <a:gd name="connsiteX20" fmla="*/ 3644504 w 3812905"/>
              <a:gd name="connsiteY20" fmla="*/ 1326486 h 3770838"/>
              <a:gd name="connsiteX21" fmla="*/ 3807166 w 3812905"/>
              <a:gd name="connsiteY21" fmla="*/ 1273334 h 3770838"/>
              <a:gd name="connsiteX22" fmla="*/ 3478726 w 3812905"/>
              <a:gd name="connsiteY22" fmla="*/ 1499462 h 3770838"/>
              <a:gd name="connsiteX23" fmla="*/ 3129768 w 3812905"/>
              <a:gd name="connsiteY23" fmla="*/ 1828251 h 3770838"/>
              <a:gd name="connsiteX24" fmla="*/ 2733789 w 3812905"/>
              <a:gd name="connsiteY24" fmla="*/ 2212623 h 3770838"/>
              <a:gd name="connsiteX25" fmla="*/ 2620550 w 3812905"/>
              <a:gd name="connsiteY25" fmla="*/ 2829820 h 3770838"/>
              <a:gd name="connsiteX26" fmla="*/ 2397260 w 3812905"/>
              <a:gd name="connsiteY26" fmla="*/ 2948538 h 3770838"/>
              <a:gd name="connsiteX27" fmla="*/ 2246580 w 3812905"/>
              <a:gd name="connsiteY27" fmla="*/ 3158798 h 3770838"/>
              <a:gd name="connsiteX28" fmla="*/ 2137134 w 3812905"/>
              <a:gd name="connsiteY28" fmla="*/ 2911664 h 3770838"/>
              <a:gd name="connsiteX29" fmla="*/ 1769962 w 3812905"/>
              <a:gd name="connsiteY29" fmla="*/ 3412994 h 3770838"/>
              <a:gd name="connsiteX30" fmla="*/ 1586376 w 3812905"/>
              <a:gd name="connsiteY30" fmla="*/ 3412995 h 3770838"/>
              <a:gd name="connsiteX31" fmla="*/ 1296311 w 3812905"/>
              <a:gd name="connsiteY31" fmla="*/ 3761408 h 3770838"/>
              <a:gd name="connsiteX32" fmla="*/ 3309473 w 3812905"/>
              <a:gd name="connsiteY32" fmla="*/ 3487004 h 3770838"/>
              <a:gd name="connsiteX33" fmla="*/ 194436 w 3812905"/>
              <a:gd name="connsiteY33" fmla="*/ 1757917 h 3770838"/>
              <a:gd name="connsiteX34" fmla="*/ 345571 w 3812905"/>
              <a:gd name="connsiteY34" fmla="*/ 2090294 h 3770838"/>
              <a:gd name="connsiteX35" fmla="*/ 480766 w 3812905"/>
              <a:gd name="connsiteY35" fmla="*/ 2502579 h 3770838"/>
              <a:gd name="connsiteX36" fmla="*/ 446147 w 3812905"/>
              <a:gd name="connsiteY36" fmla="*/ 2640567 h 3770838"/>
              <a:gd name="connsiteX37" fmla="*/ 3636314 w 3812905"/>
              <a:gd name="connsiteY37" fmla="*/ 3322211 h 3770838"/>
              <a:gd name="connsiteX0" fmla="*/ 2688792 w 4389719"/>
              <a:gd name="connsiteY0" fmla="*/ 0 h 3904613"/>
              <a:gd name="connsiteX1" fmla="*/ 2182265 w 4389719"/>
              <a:gd name="connsiteY1" fmla="*/ 157835 h 3904613"/>
              <a:gd name="connsiteX2" fmla="*/ 1455350 w 4389719"/>
              <a:gd name="connsiteY2" fmla="*/ 152569 h 3904613"/>
              <a:gd name="connsiteX3" fmla="*/ 1306510 w 4389719"/>
              <a:gd name="connsiteY3" fmla="*/ 26504 h 3904613"/>
              <a:gd name="connsiteX4" fmla="*/ 1009716 w 4389719"/>
              <a:gd name="connsiteY4" fmla="*/ 168268 h 3904613"/>
              <a:gd name="connsiteX5" fmla="*/ 1248346 w 4389719"/>
              <a:gd name="connsiteY5" fmla="*/ 319814 h 3904613"/>
              <a:gd name="connsiteX6" fmla="*/ 1144915 w 4389719"/>
              <a:gd name="connsiteY6" fmla="*/ 901141 h 3904613"/>
              <a:gd name="connsiteX7" fmla="*/ 1474057 w 4389719"/>
              <a:gd name="connsiteY7" fmla="*/ 1054414 h 3904613"/>
              <a:gd name="connsiteX8" fmla="*/ 1965460 w 4389719"/>
              <a:gd name="connsiteY8" fmla="*/ 1393819 h 3904613"/>
              <a:gd name="connsiteX9" fmla="*/ 2815858 w 4389719"/>
              <a:gd name="connsiteY9" fmla="*/ 1930983 h 3904613"/>
              <a:gd name="connsiteX10" fmla="*/ 3128364 w 4389719"/>
              <a:gd name="connsiteY10" fmla="*/ 1957490 h 3904613"/>
              <a:gd name="connsiteX11" fmla="*/ 3470075 w 4389719"/>
              <a:gd name="connsiteY11" fmla="*/ 2336754 h 3904613"/>
              <a:gd name="connsiteX12" fmla="*/ 3660260 w 4389719"/>
              <a:gd name="connsiteY12" fmla="*/ 1854376 h 3904613"/>
              <a:gd name="connsiteX13" fmla="*/ 3224528 w 4389719"/>
              <a:gd name="connsiteY13" fmla="*/ 1803086 h 3904613"/>
              <a:gd name="connsiteX14" fmla="*/ 3185693 w 4389719"/>
              <a:gd name="connsiteY14" fmla="*/ 1188778 h 3904613"/>
              <a:gd name="connsiteX15" fmla="*/ 3422238 w 4389719"/>
              <a:gd name="connsiteY15" fmla="*/ 913399 h 3904613"/>
              <a:gd name="connsiteX16" fmla="*/ 2494751 w 4389719"/>
              <a:gd name="connsiteY16" fmla="*/ 908731 h 3904613"/>
              <a:gd name="connsiteX17" fmla="*/ 2459488 w 4389719"/>
              <a:gd name="connsiteY17" fmla="*/ 945708 h 3904613"/>
              <a:gd name="connsiteX18" fmla="*/ 3117314 w 4389719"/>
              <a:gd name="connsiteY18" fmla="*/ 941014 h 3904613"/>
              <a:gd name="connsiteX19" fmla="*/ 3115559 w 4389719"/>
              <a:gd name="connsiteY19" fmla="*/ 1318096 h 3904613"/>
              <a:gd name="connsiteX20" fmla="*/ 3644504 w 4389719"/>
              <a:gd name="connsiteY20" fmla="*/ 1326486 h 3904613"/>
              <a:gd name="connsiteX21" fmla="*/ 3807166 w 4389719"/>
              <a:gd name="connsiteY21" fmla="*/ 1273334 h 3904613"/>
              <a:gd name="connsiteX22" fmla="*/ 3478726 w 4389719"/>
              <a:gd name="connsiteY22" fmla="*/ 1499462 h 3904613"/>
              <a:gd name="connsiteX23" fmla="*/ 3129768 w 4389719"/>
              <a:gd name="connsiteY23" fmla="*/ 1828251 h 3904613"/>
              <a:gd name="connsiteX24" fmla="*/ 2733789 w 4389719"/>
              <a:gd name="connsiteY24" fmla="*/ 2212623 h 3904613"/>
              <a:gd name="connsiteX25" fmla="*/ 2620550 w 4389719"/>
              <a:gd name="connsiteY25" fmla="*/ 2829820 h 3904613"/>
              <a:gd name="connsiteX26" fmla="*/ 2397260 w 4389719"/>
              <a:gd name="connsiteY26" fmla="*/ 2948538 h 3904613"/>
              <a:gd name="connsiteX27" fmla="*/ 2246580 w 4389719"/>
              <a:gd name="connsiteY27" fmla="*/ 3158798 h 3904613"/>
              <a:gd name="connsiteX28" fmla="*/ 2137134 w 4389719"/>
              <a:gd name="connsiteY28" fmla="*/ 2911664 h 3904613"/>
              <a:gd name="connsiteX29" fmla="*/ 1769962 w 4389719"/>
              <a:gd name="connsiteY29" fmla="*/ 3412994 h 3904613"/>
              <a:gd name="connsiteX30" fmla="*/ 1586376 w 4389719"/>
              <a:gd name="connsiteY30" fmla="*/ 3412995 h 3904613"/>
              <a:gd name="connsiteX31" fmla="*/ 1296311 w 4389719"/>
              <a:gd name="connsiteY31" fmla="*/ 3761408 h 3904613"/>
              <a:gd name="connsiteX32" fmla="*/ 3309473 w 4389719"/>
              <a:gd name="connsiteY32" fmla="*/ 3487004 h 3904613"/>
              <a:gd name="connsiteX33" fmla="*/ 194436 w 4389719"/>
              <a:gd name="connsiteY33" fmla="*/ 1757917 h 3904613"/>
              <a:gd name="connsiteX34" fmla="*/ 345571 w 4389719"/>
              <a:gd name="connsiteY34" fmla="*/ 2090294 h 3904613"/>
              <a:gd name="connsiteX35" fmla="*/ 480766 w 4389719"/>
              <a:gd name="connsiteY35" fmla="*/ 2502579 h 3904613"/>
              <a:gd name="connsiteX36" fmla="*/ 4389718 w 4389719"/>
              <a:gd name="connsiteY36" fmla="*/ 3904487 h 3904613"/>
              <a:gd name="connsiteX37" fmla="*/ 3636314 w 4389719"/>
              <a:gd name="connsiteY37" fmla="*/ 3322211 h 3904613"/>
              <a:gd name="connsiteX0" fmla="*/ 2497954 w 4198881"/>
              <a:gd name="connsiteY0" fmla="*/ 0 h 3904613"/>
              <a:gd name="connsiteX1" fmla="*/ 1991427 w 4198881"/>
              <a:gd name="connsiteY1" fmla="*/ 157835 h 3904613"/>
              <a:gd name="connsiteX2" fmla="*/ 1264512 w 4198881"/>
              <a:gd name="connsiteY2" fmla="*/ 152569 h 3904613"/>
              <a:gd name="connsiteX3" fmla="*/ 1115672 w 4198881"/>
              <a:gd name="connsiteY3" fmla="*/ 26504 h 3904613"/>
              <a:gd name="connsiteX4" fmla="*/ 818878 w 4198881"/>
              <a:gd name="connsiteY4" fmla="*/ 168268 h 3904613"/>
              <a:gd name="connsiteX5" fmla="*/ 1057508 w 4198881"/>
              <a:gd name="connsiteY5" fmla="*/ 319814 h 3904613"/>
              <a:gd name="connsiteX6" fmla="*/ 954077 w 4198881"/>
              <a:gd name="connsiteY6" fmla="*/ 901141 h 3904613"/>
              <a:gd name="connsiteX7" fmla="*/ 1283219 w 4198881"/>
              <a:gd name="connsiteY7" fmla="*/ 1054414 h 3904613"/>
              <a:gd name="connsiteX8" fmla="*/ 1774622 w 4198881"/>
              <a:gd name="connsiteY8" fmla="*/ 1393819 h 3904613"/>
              <a:gd name="connsiteX9" fmla="*/ 2625020 w 4198881"/>
              <a:gd name="connsiteY9" fmla="*/ 1930983 h 3904613"/>
              <a:gd name="connsiteX10" fmla="*/ 2937526 w 4198881"/>
              <a:gd name="connsiteY10" fmla="*/ 1957490 h 3904613"/>
              <a:gd name="connsiteX11" fmla="*/ 3279237 w 4198881"/>
              <a:gd name="connsiteY11" fmla="*/ 2336754 h 3904613"/>
              <a:gd name="connsiteX12" fmla="*/ 3469422 w 4198881"/>
              <a:gd name="connsiteY12" fmla="*/ 1854376 h 3904613"/>
              <a:gd name="connsiteX13" fmla="*/ 3033690 w 4198881"/>
              <a:gd name="connsiteY13" fmla="*/ 1803086 h 3904613"/>
              <a:gd name="connsiteX14" fmla="*/ 2994855 w 4198881"/>
              <a:gd name="connsiteY14" fmla="*/ 1188778 h 3904613"/>
              <a:gd name="connsiteX15" fmla="*/ 3231400 w 4198881"/>
              <a:gd name="connsiteY15" fmla="*/ 913399 h 3904613"/>
              <a:gd name="connsiteX16" fmla="*/ 2303913 w 4198881"/>
              <a:gd name="connsiteY16" fmla="*/ 908731 h 3904613"/>
              <a:gd name="connsiteX17" fmla="*/ 2268650 w 4198881"/>
              <a:gd name="connsiteY17" fmla="*/ 945708 h 3904613"/>
              <a:gd name="connsiteX18" fmla="*/ 2926476 w 4198881"/>
              <a:gd name="connsiteY18" fmla="*/ 941014 h 3904613"/>
              <a:gd name="connsiteX19" fmla="*/ 2924721 w 4198881"/>
              <a:gd name="connsiteY19" fmla="*/ 1318096 h 3904613"/>
              <a:gd name="connsiteX20" fmla="*/ 3453666 w 4198881"/>
              <a:gd name="connsiteY20" fmla="*/ 1326486 h 3904613"/>
              <a:gd name="connsiteX21" fmla="*/ 3616328 w 4198881"/>
              <a:gd name="connsiteY21" fmla="*/ 1273334 h 3904613"/>
              <a:gd name="connsiteX22" fmla="*/ 3287888 w 4198881"/>
              <a:gd name="connsiteY22" fmla="*/ 1499462 h 3904613"/>
              <a:gd name="connsiteX23" fmla="*/ 2938930 w 4198881"/>
              <a:gd name="connsiteY23" fmla="*/ 1828251 h 3904613"/>
              <a:gd name="connsiteX24" fmla="*/ 2542951 w 4198881"/>
              <a:gd name="connsiteY24" fmla="*/ 2212623 h 3904613"/>
              <a:gd name="connsiteX25" fmla="*/ 2429712 w 4198881"/>
              <a:gd name="connsiteY25" fmla="*/ 2829820 h 3904613"/>
              <a:gd name="connsiteX26" fmla="*/ 2206422 w 4198881"/>
              <a:gd name="connsiteY26" fmla="*/ 2948538 h 3904613"/>
              <a:gd name="connsiteX27" fmla="*/ 2055742 w 4198881"/>
              <a:gd name="connsiteY27" fmla="*/ 3158798 h 3904613"/>
              <a:gd name="connsiteX28" fmla="*/ 1946296 w 4198881"/>
              <a:gd name="connsiteY28" fmla="*/ 2911664 h 3904613"/>
              <a:gd name="connsiteX29" fmla="*/ 1579124 w 4198881"/>
              <a:gd name="connsiteY29" fmla="*/ 3412994 h 3904613"/>
              <a:gd name="connsiteX30" fmla="*/ 1395538 w 4198881"/>
              <a:gd name="connsiteY30" fmla="*/ 3412995 h 3904613"/>
              <a:gd name="connsiteX31" fmla="*/ 1105473 w 4198881"/>
              <a:gd name="connsiteY31" fmla="*/ 3761408 h 3904613"/>
              <a:gd name="connsiteX32" fmla="*/ 3118635 w 4198881"/>
              <a:gd name="connsiteY32" fmla="*/ 3487004 h 3904613"/>
              <a:gd name="connsiteX33" fmla="*/ 3598 w 4198881"/>
              <a:gd name="connsiteY33" fmla="*/ 1757917 h 3904613"/>
              <a:gd name="connsiteX34" fmla="*/ 3854699 w 4198881"/>
              <a:gd name="connsiteY34" fmla="*/ 3269481 h 3904613"/>
              <a:gd name="connsiteX35" fmla="*/ 289928 w 4198881"/>
              <a:gd name="connsiteY35" fmla="*/ 2502579 h 3904613"/>
              <a:gd name="connsiteX36" fmla="*/ 4198880 w 4198881"/>
              <a:gd name="connsiteY36" fmla="*/ 3904487 h 3904613"/>
              <a:gd name="connsiteX37" fmla="*/ 3445476 w 4198881"/>
              <a:gd name="connsiteY37" fmla="*/ 3322211 h 3904613"/>
              <a:gd name="connsiteX0" fmla="*/ 2497954 w 4279147"/>
              <a:gd name="connsiteY0" fmla="*/ 0 h 3904613"/>
              <a:gd name="connsiteX1" fmla="*/ 1991427 w 4279147"/>
              <a:gd name="connsiteY1" fmla="*/ 157835 h 3904613"/>
              <a:gd name="connsiteX2" fmla="*/ 1264512 w 4279147"/>
              <a:gd name="connsiteY2" fmla="*/ 152569 h 3904613"/>
              <a:gd name="connsiteX3" fmla="*/ 1115672 w 4279147"/>
              <a:gd name="connsiteY3" fmla="*/ 26504 h 3904613"/>
              <a:gd name="connsiteX4" fmla="*/ 818878 w 4279147"/>
              <a:gd name="connsiteY4" fmla="*/ 168268 h 3904613"/>
              <a:gd name="connsiteX5" fmla="*/ 1057508 w 4279147"/>
              <a:gd name="connsiteY5" fmla="*/ 319814 h 3904613"/>
              <a:gd name="connsiteX6" fmla="*/ 954077 w 4279147"/>
              <a:gd name="connsiteY6" fmla="*/ 901141 h 3904613"/>
              <a:gd name="connsiteX7" fmla="*/ 1283219 w 4279147"/>
              <a:gd name="connsiteY7" fmla="*/ 1054414 h 3904613"/>
              <a:gd name="connsiteX8" fmla="*/ 1774622 w 4279147"/>
              <a:gd name="connsiteY8" fmla="*/ 1393819 h 3904613"/>
              <a:gd name="connsiteX9" fmla="*/ 2625020 w 4279147"/>
              <a:gd name="connsiteY9" fmla="*/ 1930983 h 3904613"/>
              <a:gd name="connsiteX10" fmla="*/ 2937526 w 4279147"/>
              <a:gd name="connsiteY10" fmla="*/ 1957490 h 3904613"/>
              <a:gd name="connsiteX11" fmla="*/ 3279237 w 4279147"/>
              <a:gd name="connsiteY11" fmla="*/ 2336754 h 3904613"/>
              <a:gd name="connsiteX12" fmla="*/ 3469422 w 4279147"/>
              <a:gd name="connsiteY12" fmla="*/ 1854376 h 3904613"/>
              <a:gd name="connsiteX13" fmla="*/ 3033690 w 4279147"/>
              <a:gd name="connsiteY13" fmla="*/ 1803086 h 3904613"/>
              <a:gd name="connsiteX14" fmla="*/ 2994855 w 4279147"/>
              <a:gd name="connsiteY14" fmla="*/ 1188778 h 3904613"/>
              <a:gd name="connsiteX15" fmla="*/ 3231400 w 4279147"/>
              <a:gd name="connsiteY15" fmla="*/ 913399 h 3904613"/>
              <a:gd name="connsiteX16" fmla="*/ 2303913 w 4279147"/>
              <a:gd name="connsiteY16" fmla="*/ 908731 h 3904613"/>
              <a:gd name="connsiteX17" fmla="*/ 2268650 w 4279147"/>
              <a:gd name="connsiteY17" fmla="*/ 945708 h 3904613"/>
              <a:gd name="connsiteX18" fmla="*/ 2926476 w 4279147"/>
              <a:gd name="connsiteY18" fmla="*/ 941014 h 3904613"/>
              <a:gd name="connsiteX19" fmla="*/ 2924721 w 4279147"/>
              <a:gd name="connsiteY19" fmla="*/ 1318096 h 3904613"/>
              <a:gd name="connsiteX20" fmla="*/ 3453666 w 4279147"/>
              <a:gd name="connsiteY20" fmla="*/ 1326486 h 3904613"/>
              <a:gd name="connsiteX21" fmla="*/ 3616328 w 4279147"/>
              <a:gd name="connsiteY21" fmla="*/ 1273334 h 3904613"/>
              <a:gd name="connsiteX22" fmla="*/ 3287888 w 4279147"/>
              <a:gd name="connsiteY22" fmla="*/ 1499462 h 3904613"/>
              <a:gd name="connsiteX23" fmla="*/ 2938930 w 4279147"/>
              <a:gd name="connsiteY23" fmla="*/ 1828251 h 3904613"/>
              <a:gd name="connsiteX24" fmla="*/ 2542951 w 4279147"/>
              <a:gd name="connsiteY24" fmla="*/ 2212623 h 3904613"/>
              <a:gd name="connsiteX25" fmla="*/ 2429712 w 4279147"/>
              <a:gd name="connsiteY25" fmla="*/ 2829820 h 3904613"/>
              <a:gd name="connsiteX26" fmla="*/ 2206422 w 4279147"/>
              <a:gd name="connsiteY26" fmla="*/ 2948538 h 3904613"/>
              <a:gd name="connsiteX27" fmla="*/ 2055742 w 4279147"/>
              <a:gd name="connsiteY27" fmla="*/ 3158798 h 3904613"/>
              <a:gd name="connsiteX28" fmla="*/ 1946296 w 4279147"/>
              <a:gd name="connsiteY28" fmla="*/ 2911664 h 3904613"/>
              <a:gd name="connsiteX29" fmla="*/ 1579124 w 4279147"/>
              <a:gd name="connsiteY29" fmla="*/ 3412994 h 3904613"/>
              <a:gd name="connsiteX30" fmla="*/ 1395538 w 4279147"/>
              <a:gd name="connsiteY30" fmla="*/ 3412995 h 3904613"/>
              <a:gd name="connsiteX31" fmla="*/ 1105473 w 4279147"/>
              <a:gd name="connsiteY31" fmla="*/ 3761408 h 3904613"/>
              <a:gd name="connsiteX32" fmla="*/ 3118635 w 4279147"/>
              <a:gd name="connsiteY32" fmla="*/ 3487004 h 3904613"/>
              <a:gd name="connsiteX33" fmla="*/ 3598 w 4279147"/>
              <a:gd name="connsiteY33" fmla="*/ 1757917 h 3904613"/>
              <a:gd name="connsiteX34" fmla="*/ 3854699 w 4279147"/>
              <a:gd name="connsiteY34" fmla="*/ 3269481 h 3904613"/>
              <a:gd name="connsiteX35" fmla="*/ 4219377 w 4279147"/>
              <a:gd name="connsiteY35" fmla="*/ 3558199 h 3904613"/>
              <a:gd name="connsiteX36" fmla="*/ 4198880 w 4279147"/>
              <a:gd name="connsiteY36" fmla="*/ 3904487 h 3904613"/>
              <a:gd name="connsiteX37" fmla="*/ 3445476 w 4279147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286899 w 3422303"/>
              <a:gd name="connsiteY31" fmla="*/ 3761408 h 3904613"/>
              <a:gd name="connsiteX32" fmla="*/ 2300061 w 3422303"/>
              <a:gd name="connsiteY32" fmla="*/ 3487004 h 3904613"/>
              <a:gd name="connsiteX33" fmla="*/ 2853215 w 3422303"/>
              <a:gd name="connsiteY33" fmla="*/ 3607900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286899 w 3422303"/>
              <a:gd name="connsiteY31" fmla="*/ 3761408 h 3904613"/>
              <a:gd name="connsiteX32" fmla="*/ 2070578 w 3422303"/>
              <a:gd name="connsiteY32" fmla="*/ 3705895 h 3904613"/>
              <a:gd name="connsiteX33" fmla="*/ 2853215 w 3422303"/>
              <a:gd name="connsiteY33" fmla="*/ 3607900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286899 w 3422303"/>
              <a:gd name="connsiteY31" fmla="*/ 3761408 h 3904613"/>
              <a:gd name="connsiteX32" fmla="*/ 2070578 w 3422303"/>
              <a:gd name="connsiteY32" fmla="*/ 3705895 h 3904613"/>
              <a:gd name="connsiteX33" fmla="*/ 2853215 w 3422303"/>
              <a:gd name="connsiteY33" fmla="*/ 3607900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286899 w 3422303"/>
              <a:gd name="connsiteY31" fmla="*/ 3761408 h 3904613"/>
              <a:gd name="connsiteX32" fmla="*/ 2070578 w 3422303"/>
              <a:gd name="connsiteY32" fmla="*/ 3705895 h 3904613"/>
              <a:gd name="connsiteX33" fmla="*/ 2853215 w 3422303"/>
              <a:gd name="connsiteY33" fmla="*/ 3607900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304552 w 3422303"/>
              <a:gd name="connsiteY31" fmla="*/ 3761408 h 3904613"/>
              <a:gd name="connsiteX32" fmla="*/ 2070578 w 3422303"/>
              <a:gd name="connsiteY32" fmla="*/ 3705895 h 3904613"/>
              <a:gd name="connsiteX33" fmla="*/ 2853215 w 3422303"/>
              <a:gd name="connsiteY33" fmla="*/ 3607900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304552 w 3422303"/>
              <a:gd name="connsiteY31" fmla="*/ 3761408 h 3904613"/>
              <a:gd name="connsiteX32" fmla="*/ 2070578 w 3422303"/>
              <a:gd name="connsiteY32" fmla="*/ 3705895 h 3904613"/>
              <a:gd name="connsiteX33" fmla="*/ 3100350 w 3422303"/>
              <a:gd name="connsiteY33" fmla="*/ 3872688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3422303"/>
              <a:gd name="connsiteY0" fmla="*/ 0 h 3904613"/>
              <a:gd name="connsiteX1" fmla="*/ 1172853 w 3422303"/>
              <a:gd name="connsiteY1" fmla="*/ 157835 h 3904613"/>
              <a:gd name="connsiteX2" fmla="*/ 445938 w 3422303"/>
              <a:gd name="connsiteY2" fmla="*/ 152569 h 3904613"/>
              <a:gd name="connsiteX3" fmla="*/ 297098 w 3422303"/>
              <a:gd name="connsiteY3" fmla="*/ 26504 h 3904613"/>
              <a:gd name="connsiteX4" fmla="*/ 304 w 3422303"/>
              <a:gd name="connsiteY4" fmla="*/ 168268 h 3904613"/>
              <a:gd name="connsiteX5" fmla="*/ 238934 w 3422303"/>
              <a:gd name="connsiteY5" fmla="*/ 319814 h 3904613"/>
              <a:gd name="connsiteX6" fmla="*/ 135503 w 3422303"/>
              <a:gd name="connsiteY6" fmla="*/ 901141 h 3904613"/>
              <a:gd name="connsiteX7" fmla="*/ 464645 w 3422303"/>
              <a:gd name="connsiteY7" fmla="*/ 1054414 h 3904613"/>
              <a:gd name="connsiteX8" fmla="*/ 956048 w 3422303"/>
              <a:gd name="connsiteY8" fmla="*/ 1393819 h 3904613"/>
              <a:gd name="connsiteX9" fmla="*/ 1806446 w 3422303"/>
              <a:gd name="connsiteY9" fmla="*/ 1930983 h 3904613"/>
              <a:gd name="connsiteX10" fmla="*/ 2118952 w 3422303"/>
              <a:gd name="connsiteY10" fmla="*/ 1957490 h 3904613"/>
              <a:gd name="connsiteX11" fmla="*/ 2460663 w 3422303"/>
              <a:gd name="connsiteY11" fmla="*/ 2336754 h 3904613"/>
              <a:gd name="connsiteX12" fmla="*/ 2650848 w 3422303"/>
              <a:gd name="connsiteY12" fmla="*/ 1854376 h 3904613"/>
              <a:gd name="connsiteX13" fmla="*/ 2215116 w 3422303"/>
              <a:gd name="connsiteY13" fmla="*/ 1803086 h 3904613"/>
              <a:gd name="connsiteX14" fmla="*/ 2176281 w 3422303"/>
              <a:gd name="connsiteY14" fmla="*/ 1188778 h 3904613"/>
              <a:gd name="connsiteX15" fmla="*/ 2412826 w 3422303"/>
              <a:gd name="connsiteY15" fmla="*/ 913399 h 3904613"/>
              <a:gd name="connsiteX16" fmla="*/ 1485339 w 3422303"/>
              <a:gd name="connsiteY16" fmla="*/ 908731 h 3904613"/>
              <a:gd name="connsiteX17" fmla="*/ 1450076 w 3422303"/>
              <a:gd name="connsiteY17" fmla="*/ 945708 h 3904613"/>
              <a:gd name="connsiteX18" fmla="*/ 2107902 w 3422303"/>
              <a:gd name="connsiteY18" fmla="*/ 941014 h 3904613"/>
              <a:gd name="connsiteX19" fmla="*/ 2106147 w 3422303"/>
              <a:gd name="connsiteY19" fmla="*/ 1318096 h 3904613"/>
              <a:gd name="connsiteX20" fmla="*/ 2635092 w 3422303"/>
              <a:gd name="connsiteY20" fmla="*/ 1326486 h 3904613"/>
              <a:gd name="connsiteX21" fmla="*/ 2797754 w 3422303"/>
              <a:gd name="connsiteY21" fmla="*/ 1273334 h 3904613"/>
              <a:gd name="connsiteX22" fmla="*/ 2469314 w 3422303"/>
              <a:gd name="connsiteY22" fmla="*/ 1499462 h 3904613"/>
              <a:gd name="connsiteX23" fmla="*/ 2120356 w 3422303"/>
              <a:gd name="connsiteY23" fmla="*/ 1828251 h 3904613"/>
              <a:gd name="connsiteX24" fmla="*/ 1724377 w 3422303"/>
              <a:gd name="connsiteY24" fmla="*/ 2212623 h 3904613"/>
              <a:gd name="connsiteX25" fmla="*/ 1611138 w 3422303"/>
              <a:gd name="connsiteY25" fmla="*/ 2829820 h 3904613"/>
              <a:gd name="connsiteX26" fmla="*/ 1387848 w 3422303"/>
              <a:gd name="connsiteY26" fmla="*/ 2948538 h 3904613"/>
              <a:gd name="connsiteX27" fmla="*/ 1237168 w 3422303"/>
              <a:gd name="connsiteY27" fmla="*/ 3158798 h 3904613"/>
              <a:gd name="connsiteX28" fmla="*/ 1127722 w 3422303"/>
              <a:gd name="connsiteY28" fmla="*/ 2911664 h 3904613"/>
              <a:gd name="connsiteX29" fmla="*/ 760550 w 3422303"/>
              <a:gd name="connsiteY29" fmla="*/ 3412994 h 3904613"/>
              <a:gd name="connsiteX30" fmla="*/ 576964 w 3422303"/>
              <a:gd name="connsiteY30" fmla="*/ 3412995 h 3904613"/>
              <a:gd name="connsiteX31" fmla="*/ 304552 w 3422303"/>
              <a:gd name="connsiteY31" fmla="*/ 3761408 h 3904613"/>
              <a:gd name="connsiteX32" fmla="*/ 2070578 w 3422303"/>
              <a:gd name="connsiteY32" fmla="*/ 3705895 h 3904613"/>
              <a:gd name="connsiteX33" fmla="*/ 3100350 w 3422303"/>
              <a:gd name="connsiteY33" fmla="*/ 3872688 h 3904613"/>
              <a:gd name="connsiteX34" fmla="*/ 3036125 w 3422303"/>
              <a:gd name="connsiteY34" fmla="*/ 3269481 h 3904613"/>
              <a:gd name="connsiteX35" fmla="*/ 3400803 w 3422303"/>
              <a:gd name="connsiteY35" fmla="*/ 3558199 h 3904613"/>
              <a:gd name="connsiteX36" fmla="*/ 3380306 w 3422303"/>
              <a:gd name="connsiteY36" fmla="*/ 3904487 h 3904613"/>
              <a:gd name="connsiteX37" fmla="*/ 2626902 w 3422303"/>
              <a:gd name="connsiteY37" fmla="*/ 3322211 h 3904613"/>
              <a:gd name="connsiteX0" fmla="*/ 1679380 w 4257994"/>
              <a:gd name="connsiteY0" fmla="*/ 0 h 3904554"/>
              <a:gd name="connsiteX1" fmla="*/ 1172853 w 4257994"/>
              <a:gd name="connsiteY1" fmla="*/ 157835 h 3904554"/>
              <a:gd name="connsiteX2" fmla="*/ 445938 w 4257994"/>
              <a:gd name="connsiteY2" fmla="*/ 152569 h 3904554"/>
              <a:gd name="connsiteX3" fmla="*/ 297098 w 4257994"/>
              <a:gd name="connsiteY3" fmla="*/ 26504 h 3904554"/>
              <a:gd name="connsiteX4" fmla="*/ 304 w 4257994"/>
              <a:gd name="connsiteY4" fmla="*/ 168268 h 3904554"/>
              <a:gd name="connsiteX5" fmla="*/ 238934 w 4257994"/>
              <a:gd name="connsiteY5" fmla="*/ 319814 h 3904554"/>
              <a:gd name="connsiteX6" fmla="*/ 135503 w 4257994"/>
              <a:gd name="connsiteY6" fmla="*/ 901141 h 3904554"/>
              <a:gd name="connsiteX7" fmla="*/ 464645 w 4257994"/>
              <a:gd name="connsiteY7" fmla="*/ 1054414 h 3904554"/>
              <a:gd name="connsiteX8" fmla="*/ 956048 w 4257994"/>
              <a:gd name="connsiteY8" fmla="*/ 1393819 h 3904554"/>
              <a:gd name="connsiteX9" fmla="*/ 1806446 w 4257994"/>
              <a:gd name="connsiteY9" fmla="*/ 1930983 h 3904554"/>
              <a:gd name="connsiteX10" fmla="*/ 2118952 w 4257994"/>
              <a:gd name="connsiteY10" fmla="*/ 1957490 h 3904554"/>
              <a:gd name="connsiteX11" fmla="*/ 2460663 w 4257994"/>
              <a:gd name="connsiteY11" fmla="*/ 2336754 h 3904554"/>
              <a:gd name="connsiteX12" fmla="*/ 2650848 w 4257994"/>
              <a:gd name="connsiteY12" fmla="*/ 1854376 h 3904554"/>
              <a:gd name="connsiteX13" fmla="*/ 2215116 w 4257994"/>
              <a:gd name="connsiteY13" fmla="*/ 1803086 h 3904554"/>
              <a:gd name="connsiteX14" fmla="*/ 2176281 w 4257994"/>
              <a:gd name="connsiteY14" fmla="*/ 1188778 h 3904554"/>
              <a:gd name="connsiteX15" fmla="*/ 2412826 w 4257994"/>
              <a:gd name="connsiteY15" fmla="*/ 913399 h 3904554"/>
              <a:gd name="connsiteX16" fmla="*/ 1485339 w 4257994"/>
              <a:gd name="connsiteY16" fmla="*/ 908731 h 3904554"/>
              <a:gd name="connsiteX17" fmla="*/ 1450076 w 4257994"/>
              <a:gd name="connsiteY17" fmla="*/ 945708 h 3904554"/>
              <a:gd name="connsiteX18" fmla="*/ 2107902 w 4257994"/>
              <a:gd name="connsiteY18" fmla="*/ 941014 h 3904554"/>
              <a:gd name="connsiteX19" fmla="*/ 2106147 w 4257994"/>
              <a:gd name="connsiteY19" fmla="*/ 1318096 h 3904554"/>
              <a:gd name="connsiteX20" fmla="*/ 2635092 w 4257994"/>
              <a:gd name="connsiteY20" fmla="*/ 1326486 h 3904554"/>
              <a:gd name="connsiteX21" fmla="*/ 2797754 w 4257994"/>
              <a:gd name="connsiteY21" fmla="*/ 1273334 h 3904554"/>
              <a:gd name="connsiteX22" fmla="*/ 2469314 w 4257994"/>
              <a:gd name="connsiteY22" fmla="*/ 1499462 h 3904554"/>
              <a:gd name="connsiteX23" fmla="*/ 2120356 w 4257994"/>
              <a:gd name="connsiteY23" fmla="*/ 1828251 h 3904554"/>
              <a:gd name="connsiteX24" fmla="*/ 1724377 w 4257994"/>
              <a:gd name="connsiteY24" fmla="*/ 2212623 h 3904554"/>
              <a:gd name="connsiteX25" fmla="*/ 1611138 w 4257994"/>
              <a:gd name="connsiteY25" fmla="*/ 2829820 h 3904554"/>
              <a:gd name="connsiteX26" fmla="*/ 1387848 w 4257994"/>
              <a:gd name="connsiteY26" fmla="*/ 2948538 h 3904554"/>
              <a:gd name="connsiteX27" fmla="*/ 1237168 w 4257994"/>
              <a:gd name="connsiteY27" fmla="*/ 3158798 h 3904554"/>
              <a:gd name="connsiteX28" fmla="*/ 1127722 w 4257994"/>
              <a:gd name="connsiteY28" fmla="*/ 2911664 h 3904554"/>
              <a:gd name="connsiteX29" fmla="*/ 760550 w 4257994"/>
              <a:gd name="connsiteY29" fmla="*/ 3412994 h 3904554"/>
              <a:gd name="connsiteX30" fmla="*/ 576964 w 4257994"/>
              <a:gd name="connsiteY30" fmla="*/ 3412995 h 3904554"/>
              <a:gd name="connsiteX31" fmla="*/ 304552 w 4257994"/>
              <a:gd name="connsiteY31" fmla="*/ 3761408 h 3904554"/>
              <a:gd name="connsiteX32" fmla="*/ 2070578 w 4257994"/>
              <a:gd name="connsiteY32" fmla="*/ 3705895 h 3904554"/>
              <a:gd name="connsiteX33" fmla="*/ 3100350 w 4257994"/>
              <a:gd name="connsiteY33" fmla="*/ 3872688 h 3904554"/>
              <a:gd name="connsiteX34" fmla="*/ 3036125 w 4257994"/>
              <a:gd name="connsiteY34" fmla="*/ 3269481 h 3904554"/>
              <a:gd name="connsiteX35" fmla="*/ 3400803 w 4257994"/>
              <a:gd name="connsiteY35" fmla="*/ 3558199 h 3904554"/>
              <a:gd name="connsiteX36" fmla="*/ 3380306 w 4257994"/>
              <a:gd name="connsiteY36" fmla="*/ 3904487 h 3904554"/>
              <a:gd name="connsiteX37" fmla="*/ 4257994 w 4257994"/>
              <a:gd name="connsiteY37" fmla="*/ 2690251 h 3904554"/>
              <a:gd name="connsiteX0" fmla="*/ 1679380 w 4257994"/>
              <a:gd name="connsiteY0" fmla="*/ 0 h 3873402"/>
              <a:gd name="connsiteX1" fmla="*/ 1172853 w 4257994"/>
              <a:gd name="connsiteY1" fmla="*/ 157835 h 3873402"/>
              <a:gd name="connsiteX2" fmla="*/ 445938 w 4257994"/>
              <a:gd name="connsiteY2" fmla="*/ 152569 h 3873402"/>
              <a:gd name="connsiteX3" fmla="*/ 297098 w 4257994"/>
              <a:gd name="connsiteY3" fmla="*/ 26504 h 3873402"/>
              <a:gd name="connsiteX4" fmla="*/ 304 w 4257994"/>
              <a:gd name="connsiteY4" fmla="*/ 168268 h 3873402"/>
              <a:gd name="connsiteX5" fmla="*/ 238934 w 4257994"/>
              <a:gd name="connsiteY5" fmla="*/ 319814 h 3873402"/>
              <a:gd name="connsiteX6" fmla="*/ 135503 w 4257994"/>
              <a:gd name="connsiteY6" fmla="*/ 901141 h 3873402"/>
              <a:gd name="connsiteX7" fmla="*/ 464645 w 4257994"/>
              <a:gd name="connsiteY7" fmla="*/ 1054414 h 3873402"/>
              <a:gd name="connsiteX8" fmla="*/ 956048 w 4257994"/>
              <a:gd name="connsiteY8" fmla="*/ 1393819 h 3873402"/>
              <a:gd name="connsiteX9" fmla="*/ 1806446 w 4257994"/>
              <a:gd name="connsiteY9" fmla="*/ 1930983 h 3873402"/>
              <a:gd name="connsiteX10" fmla="*/ 2118952 w 4257994"/>
              <a:gd name="connsiteY10" fmla="*/ 1957490 h 3873402"/>
              <a:gd name="connsiteX11" fmla="*/ 2460663 w 4257994"/>
              <a:gd name="connsiteY11" fmla="*/ 2336754 h 3873402"/>
              <a:gd name="connsiteX12" fmla="*/ 2650848 w 4257994"/>
              <a:gd name="connsiteY12" fmla="*/ 1854376 h 3873402"/>
              <a:gd name="connsiteX13" fmla="*/ 2215116 w 4257994"/>
              <a:gd name="connsiteY13" fmla="*/ 1803086 h 3873402"/>
              <a:gd name="connsiteX14" fmla="*/ 2176281 w 4257994"/>
              <a:gd name="connsiteY14" fmla="*/ 1188778 h 3873402"/>
              <a:gd name="connsiteX15" fmla="*/ 2412826 w 4257994"/>
              <a:gd name="connsiteY15" fmla="*/ 913399 h 3873402"/>
              <a:gd name="connsiteX16" fmla="*/ 1485339 w 4257994"/>
              <a:gd name="connsiteY16" fmla="*/ 908731 h 3873402"/>
              <a:gd name="connsiteX17" fmla="*/ 1450076 w 4257994"/>
              <a:gd name="connsiteY17" fmla="*/ 945708 h 3873402"/>
              <a:gd name="connsiteX18" fmla="*/ 2107902 w 4257994"/>
              <a:gd name="connsiteY18" fmla="*/ 941014 h 3873402"/>
              <a:gd name="connsiteX19" fmla="*/ 2106147 w 4257994"/>
              <a:gd name="connsiteY19" fmla="*/ 1318096 h 3873402"/>
              <a:gd name="connsiteX20" fmla="*/ 2635092 w 4257994"/>
              <a:gd name="connsiteY20" fmla="*/ 1326486 h 3873402"/>
              <a:gd name="connsiteX21" fmla="*/ 2797754 w 4257994"/>
              <a:gd name="connsiteY21" fmla="*/ 1273334 h 3873402"/>
              <a:gd name="connsiteX22" fmla="*/ 2469314 w 4257994"/>
              <a:gd name="connsiteY22" fmla="*/ 1499462 h 3873402"/>
              <a:gd name="connsiteX23" fmla="*/ 2120356 w 4257994"/>
              <a:gd name="connsiteY23" fmla="*/ 1828251 h 3873402"/>
              <a:gd name="connsiteX24" fmla="*/ 1724377 w 4257994"/>
              <a:gd name="connsiteY24" fmla="*/ 2212623 h 3873402"/>
              <a:gd name="connsiteX25" fmla="*/ 1611138 w 4257994"/>
              <a:gd name="connsiteY25" fmla="*/ 2829820 h 3873402"/>
              <a:gd name="connsiteX26" fmla="*/ 1387848 w 4257994"/>
              <a:gd name="connsiteY26" fmla="*/ 2948538 h 3873402"/>
              <a:gd name="connsiteX27" fmla="*/ 1237168 w 4257994"/>
              <a:gd name="connsiteY27" fmla="*/ 3158798 h 3873402"/>
              <a:gd name="connsiteX28" fmla="*/ 1127722 w 4257994"/>
              <a:gd name="connsiteY28" fmla="*/ 2911664 h 3873402"/>
              <a:gd name="connsiteX29" fmla="*/ 760550 w 4257994"/>
              <a:gd name="connsiteY29" fmla="*/ 3412994 h 3873402"/>
              <a:gd name="connsiteX30" fmla="*/ 576964 w 4257994"/>
              <a:gd name="connsiteY30" fmla="*/ 3412995 h 3873402"/>
              <a:gd name="connsiteX31" fmla="*/ 304552 w 4257994"/>
              <a:gd name="connsiteY31" fmla="*/ 3761408 h 3873402"/>
              <a:gd name="connsiteX32" fmla="*/ 2070578 w 4257994"/>
              <a:gd name="connsiteY32" fmla="*/ 3705895 h 3873402"/>
              <a:gd name="connsiteX33" fmla="*/ 3100350 w 4257994"/>
              <a:gd name="connsiteY33" fmla="*/ 3872688 h 3873402"/>
              <a:gd name="connsiteX34" fmla="*/ 3036125 w 4257994"/>
              <a:gd name="connsiteY34" fmla="*/ 3269481 h 3873402"/>
              <a:gd name="connsiteX35" fmla="*/ 3400803 w 4257994"/>
              <a:gd name="connsiteY35" fmla="*/ 3558199 h 3873402"/>
              <a:gd name="connsiteX36" fmla="*/ 3676868 w 4257994"/>
              <a:gd name="connsiteY36" fmla="*/ 3399625 h 3873402"/>
              <a:gd name="connsiteX37" fmla="*/ 4257994 w 4257994"/>
              <a:gd name="connsiteY37" fmla="*/ 2690251 h 3873402"/>
              <a:gd name="connsiteX0" fmla="*/ 1679380 w 4257994"/>
              <a:gd name="connsiteY0" fmla="*/ 0 h 3873283"/>
              <a:gd name="connsiteX1" fmla="*/ 1172853 w 4257994"/>
              <a:gd name="connsiteY1" fmla="*/ 157835 h 3873283"/>
              <a:gd name="connsiteX2" fmla="*/ 445938 w 4257994"/>
              <a:gd name="connsiteY2" fmla="*/ 152569 h 3873283"/>
              <a:gd name="connsiteX3" fmla="*/ 297098 w 4257994"/>
              <a:gd name="connsiteY3" fmla="*/ 26504 h 3873283"/>
              <a:gd name="connsiteX4" fmla="*/ 304 w 4257994"/>
              <a:gd name="connsiteY4" fmla="*/ 168268 h 3873283"/>
              <a:gd name="connsiteX5" fmla="*/ 238934 w 4257994"/>
              <a:gd name="connsiteY5" fmla="*/ 319814 h 3873283"/>
              <a:gd name="connsiteX6" fmla="*/ 135503 w 4257994"/>
              <a:gd name="connsiteY6" fmla="*/ 901141 h 3873283"/>
              <a:gd name="connsiteX7" fmla="*/ 464645 w 4257994"/>
              <a:gd name="connsiteY7" fmla="*/ 1054414 h 3873283"/>
              <a:gd name="connsiteX8" fmla="*/ 956048 w 4257994"/>
              <a:gd name="connsiteY8" fmla="*/ 1393819 h 3873283"/>
              <a:gd name="connsiteX9" fmla="*/ 1806446 w 4257994"/>
              <a:gd name="connsiteY9" fmla="*/ 1930983 h 3873283"/>
              <a:gd name="connsiteX10" fmla="*/ 2118952 w 4257994"/>
              <a:gd name="connsiteY10" fmla="*/ 1957490 h 3873283"/>
              <a:gd name="connsiteX11" fmla="*/ 2460663 w 4257994"/>
              <a:gd name="connsiteY11" fmla="*/ 2336754 h 3873283"/>
              <a:gd name="connsiteX12" fmla="*/ 2650848 w 4257994"/>
              <a:gd name="connsiteY12" fmla="*/ 1854376 h 3873283"/>
              <a:gd name="connsiteX13" fmla="*/ 2215116 w 4257994"/>
              <a:gd name="connsiteY13" fmla="*/ 1803086 h 3873283"/>
              <a:gd name="connsiteX14" fmla="*/ 2176281 w 4257994"/>
              <a:gd name="connsiteY14" fmla="*/ 1188778 h 3873283"/>
              <a:gd name="connsiteX15" fmla="*/ 2412826 w 4257994"/>
              <a:gd name="connsiteY15" fmla="*/ 913399 h 3873283"/>
              <a:gd name="connsiteX16" fmla="*/ 1485339 w 4257994"/>
              <a:gd name="connsiteY16" fmla="*/ 908731 h 3873283"/>
              <a:gd name="connsiteX17" fmla="*/ 1450076 w 4257994"/>
              <a:gd name="connsiteY17" fmla="*/ 945708 h 3873283"/>
              <a:gd name="connsiteX18" fmla="*/ 2107902 w 4257994"/>
              <a:gd name="connsiteY18" fmla="*/ 941014 h 3873283"/>
              <a:gd name="connsiteX19" fmla="*/ 2106147 w 4257994"/>
              <a:gd name="connsiteY19" fmla="*/ 1318096 h 3873283"/>
              <a:gd name="connsiteX20" fmla="*/ 2635092 w 4257994"/>
              <a:gd name="connsiteY20" fmla="*/ 1326486 h 3873283"/>
              <a:gd name="connsiteX21" fmla="*/ 2797754 w 4257994"/>
              <a:gd name="connsiteY21" fmla="*/ 1273334 h 3873283"/>
              <a:gd name="connsiteX22" fmla="*/ 2469314 w 4257994"/>
              <a:gd name="connsiteY22" fmla="*/ 1499462 h 3873283"/>
              <a:gd name="connsiteX23" fmla="*/ 2120356 w 4257994"/>
              <a:gd name="connsiteY23" fmla="*/ 1828251 h 3873283"/>
              <a:gd name="connsiteX24" fmla="*/ 1724377 w 4257994"/>
              <a:gd name="connsiteY24" fmla="*/ 2212623 h 3873283"/>
              <a:gd name="connsiteX25" fmla="*/ 1611138 w 4257994"/>
              <a:gd name="connsiteY25" fmla="*/ 2829820 h 3873283"/>
              <a:gd name="connsiteX26" fmla="*/ 1387848 w 4257994"/>
              <a:gd name="connsiteY26" fmla="*/ 2948538 h 3873283"/>
              <a:gd name="connsiteX27" fmla="*/ 1237168 w 4257994"/>
              <a:gd name="connsiteY27" fmla="*/ 3158798 h 3873283"/>
              <a:gd name="connsiteX28" fmla="*/ 1127722 w 4257994"/>
              <a:gd name="connsiteY28" fmla="*/ 2911664 h 3873283"/>
              <a:gd name="connsiteX29" fmla="*/ 760550 w 4257994"/>
              <a:gd name="connsiteY29" fmla="*/ 3412994 h 3873283"/>
              <a:gd name="connsiteX30" fmla="*/ 576964 w 4257994"/>
              <a:gd name="connsiteY30" fmla="*/ 3412995 h 3873283"/>
              <a:gd name="connsiteX31" fmla="*/ 304552 w 4257994"/>
              <a:gd name="connsiteY31" fmla="*/ 3761408 h 3873283"/>
              <a:gd name="connsiteX32" fmla="*/ 2070578 w 4257994"/>
              <a:gd name="connsiteY32" fmla="*/ 3705895 h 3873283"/>
              <a:gd name="connsiteX33" fmla="*/ 3100350 w 4257994"/>
              <a:gd name="connsiteY33" fmla="*/ 3872688 h 3873283"/>
              <a:gd name="connsiteX34" fmla="*/ 3240894 w 4257994"/>
              <a:gd name="connsiteY34" fmla="*/ 3636653 h 3873283"/>
              <a:gd name="connsiteX35" fmla="*/ 3400803 w 4257994"/>
              <a:gd name="connsiteY35" fmla="*/ 3558199 h 3873283"/>
              <a:gd name="connsiteX36" fmla="*/ 3676868 w 4257994"/>
              <a:gd name="connsiteY36" fmla="*/ 3399625 h 3873283"/>
              <a:gd name="connsiteX37" fmla="*/ 4257994 w 4257994"/>
              <a:gd name="connsiteY37" fmla="*/ 2690251 h 3873283"/>
              <a:gd name="connsiteX0" fmla="*/ 1679380 w 5267717"/>
              <a:gd name="connsiteY0" fmla="*/ 0 h 3873283"/>
              <a:gd name="connsiteX1" fmla="*/ 1172853 w 5267717"/>
              <a:gd name="connsiteY1" fmla="*/ 157835 h 3873283"/>
              <a:gd name="connsiteX2" fmla="*/ 445938 w 5267717"/>
              <a:gd name="connsiteY2" fmla="*/ 152569 h 3873283"/>
              <a:gd name="connsiteX3" fmla="*/ 297098 w 5267717"/>
              <a:gd name="connsiteY3" fmla="*/ 26504 h 3873283"/>
              <a:gd name="connsiteX4" fmla="*/ 304 w 5267717"/>
              <a:gd name="connsiteY4" fmla="*/ 168268 h 3873283"/>
              <a:gd name="connsiteX5" fmla="*/ 238934 w 5267717"/>
              <a:gd name="connsiteY5" fmla="*/ 319814 h 3873283"/>
              <a:gd name="connsiteX6" fmla="*/ 135503 w 5267717"/>
              <a:gd name="connsiteY6" fmla="*/ 901141 h 3873283"/>
              <a:gd name="connsiteX7" fmla="*/ 464645 w 5267717"/>
              <a:gd name="connsiteY7" fmla="*/ 1054414 h 3873283"/>
              <a:gd name="connsiteX8" fmla="*/ 956048 w 5267717"/>
              <a:gd name="connsiteY8" fmla="*/ 1393819 h 3873283"/>
              <a:gd name="connsiteX9" fmla="*/ 1806446 w 5267717"/>
              <a:gd name="connsiteY9" fmla="*/ 1930983 h 3873283"/>
              <a:gd name="connsiteX10" fmla="*/ 2118952 w 5267717"/>
              <a:gd name="connsiteY10" fmla="*/ 1957490 h 3873283"/>
              <a:gd name="connsiteX11" fmla="*/ 2460663 w 5267717"/>
              <a:gd name="connsiteY11" fmla="*/ 2336754 h 3873283"/>
              <a:gd name="connsiteX12" fmla="*/ 2650848 w 5267717"/>
              <a:gd name="connsiteY12" fmla="*/ 1854376 h 3873283"/>
              <a:gd name="connsiteX13" fmla="*/ 2215116 w 5267717"/>
              <a:gd name="connsiteY13" fmla="*/ 1803086 h 3873283"/>
              <a:gd name="connsiteX14" fmla="*/ 2176281 w 5267717"/>
              <a:gd name="connsiteY14" fmla="*/ 1188778 h 3873283"/>
              <a:gd name="connsiteX15" fmla="*/ 2412826 w 5267717"/>
              <a:gd name="connsiteY15" fmla="*/ 913399 h 3873283"/>
              <a:gd name="connsiteX16" fmla="*/ 1485339 w 5267717"/>
              <a:gd name="connsiteY16" fmla="*/ 908731 h 3873283"/>
              <a:gd name="connsiteX17" fmla="*/ 1450076 w 5267717"/>
              <a:gd name="connsiteY17" fmla="*/ 945708 h 3873283"/>
              <a:gd name="connsiteX18" fmla="*/ 2107902 w 5267717"/>
              <a:gd name="connsiteY18" fmla="*/ 941014 h 3873283"/>
              <a:gd name="connsiteX19" fmla="*/ 2106147 w 5267717"/>
              <a:gd name="connsiteY19" fmla="*/ 1318096 h 3873283"/>
              <a:gd name="connsiteX20" fmla="*/ 2635092 w 5267717"/>
              <a:gd name="connsiteY20" fmla="*/ 1326486 h 3873283"/>
              <a:gd name="connsiteX21" fmla="*/ 2797754 w 5267717"/>
              <a:gd name="connsiteY21" fmla="*/ 1273334 h 3873283"/>
              <a:gd name="connsiteX22" fmla="*/ 2469314 w 5267717"/>
              <a:gd name="connsiteY22" fmla="*/ 1499462 h 3873283"/>
              <a:gd name="connsiteX23" fmla="*/ 2120356 w 5267717"/>
              <a:gd name="connsiteY23" fmla="*/ 1828251 h 3873283"/>
              <a:gd name="connsiteX24" fmla="*/ 1724377 w 5267717"/>
              <a:gd name="connsiteY24" fmla="*/ 2212623 h 3873283"/>
              <a:gd name="connsiteX25" fmla="*/ 1611138 w 5267717"/>
              <a:gd name="connsiteY25" fmla="*/ 2829820 h 3873283"/>
              <a:gd name="connsiteX26" fmla="*/ 1387848 w 5267717"/>
              <a:gd name="connsiteY26" fmla="*/ 2948538 h 3873283"/>
              <a:gd name="connsiteX27" fmla="*/ 1237168 w 5267717"/>
              <a:gd name="connsiteY27" fmla="*/ 3158798 h 3873283"/>
              <a:gd name="connsiteX28" fmla="*/ 1127722 w 5267717"/>
              <a:gd name="connsiteY28" fmla="*/ 2911664 h 3873283"/>
              <a:gd name="connsiteX29" fmla="*/ 760550 w 5267717"/>
              <a:gd name="connsiteY29" fmla="*/ 3412994 h 3873283"/>
              <a:gd name="connsiteX30" fmla="*/ 576964 w 5267717"/>
              <a:gd name="connsiteY30" fmla="*/ 3412995 h 3873283"/>
              <a:gd name="connsiteX31" fmla="*/ 304552 w 5267717"/>
              <a:gd name="connsiteY31" fmla="*/ 3761408 h 3873283"/>
              <a:gd name="connsiteX32" fmla="*/ 2070578 w 5267717"/>
              <a:gd name="connsiteY32" fmla="*/ 3705895 h 3873283"/>
              <a:gd name="connsiteX33" fmla="*/ 3100350 w 5267717"/>
              <a:gd name="connsiteY33" fmla="*/ 3872688 h 3873283"/>
              <a:gd name="connsiteX34" fmla="*/ 3240894 w 5267717"/>
              <a:gd name="connsiteY34" fmla="*/ 3636653 h 3873283"/>
              <a:gd name="connsiteX35" fmla="*/ 3400803 w 5267717"/>
              <a:gd name="connsiteY35" fmla="*/ 3558199 h 3873283"/>
              <a:gd name="connsiteX36" fmla="*/ 3676868 w 5267717"/>
              <a:gd name="connsiteY36" fmla="*/ 3399625 h 3873283"/>
              <a:gd name="connsiteX37" fmla="*/ 5267717 w 5267717"/>
              <a:gd name="connsiteY37" fmla="*/ 3159808 h 3873283"/>
              <a:gd name="connsiteX0" fmla="*/ 1679380 w 5267717"/>
              <a:gd name="connsiteY0" fmla="*/ 0 h 3873283"/>
              <a:gd name="connsiteX1" fmla="*/ 1172853 w 5267717"/>
              <a:gd name="connsiteY1" fmla="*/ 157835 h 3873283"/>
              <a:gd name="connsiteX2" fmla="*/ 445938 w 5267717"/>
              <a:gd name="connsiteY2" fmla="*/ 152569 h 3873283"/>
              <a:gd name="connsiteX3" fmla="*/ 297098 w 5267717"/>
              <a:gd name="connsiteY3" fmla="*/ 26504 h 3873283"/>
              <a:gd name="connsiteX4" fmla="*/ 304 w 5267717"/>
              <a:gd name="connsiteY4" fmla="*/ 168268 h 3873283"/>
              <a:gd name="connsiteX5" fmla="*/ 238934 w 5267717"/>
              <a:gd name="connsiteY5" fmla="*/ 319814 h 3873283"/>
              <a:gd name="connsiteX6" fmla="*/ 135503 w 5267717"/>
              <a:gd name="connsiteY6" fmla="*/ 901141 h 3873283"/>
              <a:gd name="connsiteX7" fmla="*/ 464645 w 5267717"/>
              <a:gd name="connsiteY7" fmla="*/ 1054414 h 3873283"/>
              <a:gd name="connsiteX8" fmla="*/ 956048 w 5267717"/>
              <a:gd name="connsiteY8" fmla="*/ 1393819 h 3873283"/>
              <a:gd name="connsiteX9" fmla="*/ 1806446 w 5267717"/>
              <a:gd name="connsiteY9" fmla="*/ 1930983 h 3873283"/>
              <a:gd name="connsiteX10" fmla="*/ 2118952 w 5267717"/>
              <a:gd name="connsiteY10" fmla="*/ 1957490 h 3873283"/>
              <a:gd name="connsiteX11" fmla="*/ 2460663 w 5267717"/>
              <a:gd name="connsiteY11" fmla="*/ 2336754 h 3873283"/>
              <a:gd name="connsiteX12" fmla="*/ 2650848 w 5267717"/>
              <a:gd name="connsiteY12" fmla="*/ 1854376 h 3873283"/>
              <a:gd name="connsiteX13" fmla="*/ 2215116 w 5267717"/>
              <a:gd name="connsiteY13" fmla="*/ 1803086 h 3873283"/>
              <a:gd name="connsiteX14" fmla="*/ 2176281 w 5267717"/>
              <a:gd name="connsiteY14" fmla="*/ 1188778 h 3873283"/>
              <a:gd name="connsiteX15" fmla="*/ 2412826 w 5267717"/>
              <a:gd name="connsiteY15" fmla="*/ 913399 h 3873283"/>
              <a:gd name="connsiteX16" fmla="*/ 1485339 w 5267717"/>
              <a:gd name="connsiteY16" fmla="*/ 908731 h 3873283"/>
              <a:gd name="connsiteX17" fmla="*/ 1450076 w 5267717"/>
              <a:gd name="connsiteY17" fmla="*/ 945708 h 3873283"/>
              <a:gd name="connsiteX18" fmla="*/ 2107902 w 5267717"/>
              <a:gd name="connsiteY18" fmla="*/ 941014 h 3873283"/>
              <a:gd name="connsiteX19" fmla="*/ 2106147 w 5267717"/>
              <a:gd name="connsiteY19" fmla="*/ 1318096 h 3873283"/>
              <a:gd name="connsiteX20" fmla="*/ 2635092 w 5267717"/>
              <a:gd name="connsiteY20" fmla="*/ 1326486 h 3873283"/>
              <a:gd name="connsiteX21" fmla="*/ 2797754 w 5267717"/>
              <a:gd name="connsiteY21" fmla="*/ 1273334 h 3873283"/>
              <a:gd name="connsiteX22" fmla="*/ 2469314 w 5267717"/>
              <a:gd name="connsiteY22" fmla="*/ 1499462 h 3873283"/>
              <a:gd name="connsiteX23" fmla="*/ 2120356 w 5267717"/>
              <a:gd name="connsiteY23" fmla="*/ 1828251 h 3873283"/>
              <a:gd name="connsiteX24" fmla="*/ 1724377 w 5267717"/>
              <a:gd name="connsiteY24" fmla="*/ 2212623 h 3873283"/>
              <a:gd name="connsiteX25" fmla="*/ 1611138 w 5267717"/>
              <a:gd name="connsiteY25" fmla="*/ 2829820 h 3873283"/>
              <a:gd name="connsiteX26" fmla="*/ 1387848 w 5267717"/>
              <a:gd name="connsiteY26" fmla="*/ 2948538 h 3873283"/>
              <a:gd name="connsiteX27" fmla="*/ 1237168 w 5267717"/>
              <a:gd name="connsiteY27" fmla="*/ 3158798 h 3873283"/>
              <a:gd name="connsiteX28" fmla="*/ 1127722 w 5267717"/>
              <a:gd name="connsiteY28" fmla="*/ 2911664 h 3873283"/>
              <a:gd name="connsiteX29" fmla="*/ 760550 w 5267717"/>
              <a:gd name="connsiteY29" fmla="*/ 3412994 h 3873283"/>
              <a:gd name="connsiteX30" fmla="*/ 576964 w 5267717"/>
              <a:gd name="connsiteY30" fmla="*/ 3412995 h 3873283"/>
              <a:gd name="connsiteX31" fmla="*/ 304552 w 5267717"/>
              <a:gd name="connsiteY31" fmla="*/ 3761408 h 3873283"/>
              <a:gd name="connsiteX32" fmla="*/ 2070578 w 5267717"/>
              <a:gd name="connsiteY32" fmla="*/ 3705895 h 3873283"/>
              <a:gd name="connsiteX33" fmla="*/ 3100350 w 5267717"/>
              <a:gd name="connsiteY33" fmla="*/ 3872688 h 3873283"/>
              <a:gd name="connsiteX34" fmla="*/ 3240894 w 5267717"/>
              <a:gd name="connsiteY34" fmla="*/ 3636653 h 3873283"/>
              <a:gd name="connsiteX35" fmla="*/ 3400803 w 5267717"/>
              <a:gd name="connsiteY35" fmla="*/ 3558199 h 3873283"/>
              <a:gd name="connsiteX36" fmla="*/ 4273523 w 5267717"/>
              <a:gd name="connsiteY36" fmla="*/ 2668811 h 3873283"/>
              <a:gd name="connsiteX37" fmla="*/ 5267717 w 5267717"/>
              <a:gd name="connsiteY37" fmla="*/ 3159808 h 3873283"/>
              <a:gd name="connsiteX0" fmla="*/ 1679380 w 5235943"/>
              <a:gd name="connsiteY0" fmla="*/ 0 h 3873283"/>
              <a:gd name="connsiteX1" fmla="*/ 1172853 w 5235943"/>
              <a:gd name="connsiteY1" fmla="*/ 157835 h 3873283"/>
              <a:gd name="connsiteX2" fmla="*/ 445938 w 5235943"/>
              <a:gd name="connsiteY2" fmla="*/ 152569 h 3873283"/>
              <a:gd name="connsiteX3" fmla="*/ 297098 w 5235943"/>
              <a:gd name="connsiteY3" fmla="*/ 26504 h 3873283"/>
              <a:gd name="connsiteX4" fmla="*/ 304 w 5235943"/>
              <a:gd name="connsiteY4" fmla="*/ 168268 h 3873283"/>
              <a:gd name="connsiteX5" fmla="*/ 238934 w 5235943"/>
              <a:gd name="connsiteY5" fmla="*/ 319814 h 3873283"/>
              <a:gd name="connsiteX6" fmla="*/ 135503 w 5235943"/>
              <a:gd name="connsiteY6" fmla="*/ 901141 h 3873283"/>
              <a:gd name="connsiteX7" fmla="*/ 464645 w 5235943"/>
              <a:gd name="connsiteY7" fmla="*/ 1054414 h 3873283"/>
              <a:gd name="connsiteX8" fmla="*/ 956048 w 5235943"/>
              <a:gd name="connsiteY8" fmla="*/ 1393819 h 3873283"/>
              <a:gd name="connsiteX9" fmla="*/ 1806446 w 5235943"/>
              <a:gd name="connsiteY9" fmla="*/ 1930983 h 3873283"/>
              <a:gd name="connsiteX10" fmla="*/ 2118952 w 5235943"/>
              <a:gd name="connsiteY10" fmla="*/ 1957490 h 3873283"/>
              <a:gd name="connsiteX11" fmla="*/ 2460663 w 5235943"/>
              <a:gd name="connsiteY11" fmla="*/ 2336754 h 3873283"/>
              <a:gd name="connsiteX12" fmla="*/ 2650848 w 5235943"/>
              <a:gd name="connsiteY12" fmla="*/ 1854376 h 3873283"/>
              <a:gd name="connsiteX13" fmla="*/ 2215116 w 5235943"/>
              <a:gd name="connsiteY13" fmla="*/ 1803086 h 3873283"/>
              <a:gd name="connsiteX14" fmla="*/ 2176281 w 5235943"/>
              <a:gd name="connsiteY14" fmla="*/ 1188778 h 3873283"/>
              <a:gd name="connsiteX15" fmla="*/ 2412826 w 5235943"/>
              <a:gd name="connsiteY15" fmla="*/ 913399 h 3873283"/>
              <a:gd name="connsiteX16" fmla="*/ 1485339 w 5235943"/>
              <a:gd name="connsiteY16" fmla="*/ 908731 h 3873283"/>
              <a:gd name="connsiteX17" fmla="*/ 1450076 w 5235943"/>
              <a:gd name="connsiteY17" fmla="*/ 945708 h 3873283"/>
              <a:gd name="connsiteX18" fmla="*/ 2107902 w 5235943"/>
              <a:gd name="connsiteY18" fmla="*/ 941014 h 3873283"/>
              <a:gd name="connsiteX19" fmla="*/ 2106147 w 5235943"/>
              <a:gd name="connsiteY19" fmla="*/ 1318096 h 3873283"/>
              <a:gd name="connsiteX20" fmla="*/ 2635092 w 5235943"/>
              <a:gd name="connsiteY20" fmla="*/ 1326486 h 3873283"/>
              <a:gd name="connsiteX21" fmla="*/ 2797754 w 5235943"/>
              <a:gd name="connsiteY21" fmla="*/ 1273334 h 3873283"/>
              <a:gd name="connsiteX22" fmla="*/ 2469314 w 5235943"/>
              <a:gd name="connsiteY22" fmla="*/ 1499462 h 3873283"/>
              <a:gd name="connsiteX23" fmla="*/ 2120356 w 5235943"/>
              <a:gd name="connsiteY23" fmla="*/ 1828251 h 3873283"/>
              <a:gd name="connsiteX24" fmla="*/ 1724377 w 5235943"/>
              <a:gd name="connsiteY24" fmla="*/ 2212623 h 3873283"/>
              <a:gd name="connsiteX25" fmla="*/ 1611138 w 5235943"/>
              <a:gd name="connsiteY25" fmla="*/ 2829820 h 3873283"/>
              <a:gd name="connsiteX26" fmla="*/ 1387848 w 5235943"/>
              <a:gd name="connsiteY26" fmla="*/ 2948538 h 3873283"/>
              <a:gd name="connsiteX27" fmla="*/ 1237168 w 5235943"/>
              <a:gd name="connsiteY27" fmla="*/ 3158798 h 3873283"/>
              <a:gd name="connsiteX28" fmla="*/ 1127722 w 5235943"/>
              <a:gd name="connsiteY28" fmla="*/ 2911664 h 3873283"/>
              <a:gd name="connsiteX29" fmla="*/ 760550 w 5235943"/>
              <a:gd name="connsiteY29" fmla="*/ 3412994 h 3873283"/>
              <a:gd name="connsiteX30" fmla="*/ 576964 w 5235943"/>
              <a:gd name="connsiteY30" fmla="*/ 3412995 h 3873283"/>
              <a:gd name="connsiteX31" fmla="*/ 304552 w 5235943"/>
              <a:gd name="connsiteY31" fmla="*/ 3761408 h 3873283"/>
              <a:gd name="connsiteX32" fmla="*/ 2070578 w 5235943"/>
              <a:gd name="connsiteY32" fmla="*/ 3705895 h 3873283"/>
              <a:gd name="connsiteX33" fmla="*/ 3100350 w 5235943"/>
              <a:gd name="connsiteY33" fmla="*/ 3872688 h 3873283"/>
              <a:gd name="connsiteX34" fmla="*/ 3240894 w 5235943"/>
              <a:gd name="connsiteY34" fmla="*/ 3636653 h 3873283"/>
              <a:gd name="connsiteX35" fmla="*/ 3400803 w 5235943"/>
              <a:gd name="connsiteY35" fmla="*/ 3558199 h 3873283"/>
              <a:gd name="connsiteX36" fmla="*/ 4273523 w 5235943"/>
              <a:gd name="connsiteY36" fmla="*/ 2668811 h 3873283"/>
              <a:gd name="connsiteX37" fmla="*/ 5235943 w 5235943"/>
              <a:gd name="connsiteY37" fmla="*/ 3138625 h 3873283"/>
              <a:gd name="connsiteX0" fmla="*/ 1679380 w 5235943"/>
              <a:gd name="connsiteY0" fmla="*/ 0 h 3873283"/>
              <a:gd name="connsiteX1" fmla="*/ 1172853 w 5235943"/>
              <a:gd name="connsiteY1" fmla="*/ 157835 h 3873283"/>
              <a:gd name="connsiteX2" fmla="*/ 445938 w 5235943"/>
              <a:gd name="connsiteY2" fmla="*/ 152569 h 3873283"/>
              <a:gd name="connsiteX3" fmla="*/ 297098 w 5235943"/>
              <a:gd name="connsiteY3" fmla="*/ 26504 h 3873283"/>
              <a:gd name="connsiteX4" fmla="*/ 304 w 5235943"/>
              <a:gd name="connsiteY4" fmla="*/ 168268 h 3873283"/>
              <a:gd name="connsiteX5" fmla="*/ 238934 w 5235943"/>
              <a:gd name="connsiteY5" fmla="*/ 319814 h 3873283"/>
              <a:gd name="connsiteX6" fmla="*/ 135503 w 5235943"/>
              <a:gd name="connsiteY6" fmla="*/ 901141 h 3873283"/>
              <a:gd name="connsiteX7" fmla="*/ 464645 w 5235943"/>
              <a:gd name="connsiteY7" fmla="*/ 1054414 h 3873283"/>
              <a:gd name="connsiteX8" fmla="*/ 956048 w 5235943"/>
              <a:gd name="connsiteY8" fmla="*/ 1393819 h 3873283"/>
              <a:gd name="connsiteX9" fmla="*/ 1806446 w 5235943"/>
              <a:gd name="connsiteY9" fmla="*/ 1930983 h 3873283"/>
              <a:gd name="connsiteX10" fmla="*/ 2118952 w 5235943"/>
              <a:gd name="connsiteY10" fmla="*/ 1957490 h 3873283"/>
              <a:gd name="connsiteX11" fmla="*/ 2460663 w 5235943"/>
              <a:gd name="connsiteY11" fmla="*/ 2336754 h 3873283"/>
              <a:gd name="connsiteX12" fmla="*/ 2650848 w 5235943"/>
              <a:gd name="connsiteY12" fmla="*/ 1854376 h 3873283"/>
              <a:gd name="connsiteX13" fmla="*/ 2215116 w 5235943"/>
              <a:gd name="connsiteY13" fmla="*/ 1803086 h 3873283"/>
              <a:gd name="connsiteX14" fmla="*/ 2176281 w 5235943"/>
              <a:gd name="connsiteY14" fmla="*/ 1188778 h 3873283"/>
              <a:gd name="connsiteX15" fmla="*/ 2412826 w 5235943"/>
              <a:gd name="connsiteY15" fmla="*/ 913399 h 3873283"/>
              <a:gd name="connsiteX16" fmla="*/ 1485339 w 5235943"/>
              <a:gd name="connsiteY16" fmla="*/ 908731 h 3873283"/>
              <a:gd name="connsiteX17" fmla="*/ 1450076 w 5235943"/>
              <a:gd name="connsiteY17" fmla="*/ 945708 h 3873283"/>
              <a:gd name="connsiteX18" fmla="*/ 2107902 w 5235943"/>
              <a:gd name="connsiteY18" fmla="*/ 941014 h 3873283"/>
              <a:gd name="connsiteX19" fmla="*/ 2106147 w 5235943"/>
              <a:gd name="connsiteY19" fmla="*/ 1318096 h 3873283"/>
              <a:gd name="connsiteX20" fmla="*/ 2635092 w 5235943"/>
              <a:gd name="connsiteY20" fmla="*/ 1326486 h 3873283"/>
              <a:gd name="connsiteX21" fmla="*/ 2797754 w 5235943"/>
              <a:gd name="connsiteY21" fmla="*/ 1273334 h 3873283"/>
              <a:gd name="connsiteX22" fmla="*/ 2469314 w 5235943"/>
              <a:gd name="connsiteY22" fmla="*/ 1499462 h 3873283"/>
              <a:gd name="connsiteX23" fmla="*/ 2120356 w 5235943"/>
              <a:gd name="connsiteY23" fmla="*/ 1828251 h 3873283"/>
              <a:gd name="connsiteX24" fmla="*/ 1724377 w 5235943"/>
              <a:gd name="connsiteY24" fmla="*/ 2212623 h 3873283"/>
              <a:gd name="connsiteX25" fmla="*/ 1611138 w 5235943"/>
              <a:gd name="connsiteY25" fmla="*/ 2829820 h 3873283"/>
              <a:gd name="connsiteX26" fmla="*/ 1387848 w 5235943"/>
              <a:gd name="connsiteY26" fmla="*/ 2948538 h 3873283"/>
              <a:gd name="connsiteX27" fmla="*/ 1237168 w 5235943"/>
              <a:gd name="connsiteY27" fmla="*/ 3158798 h 3873283"/>
              <a:gd name="connsiteX28" fmla="*/ 1127722 w 5235943"/>
              <a:gd name="connsiteY28" fmla="*/ 2911664 h 3873283"/>
              <a:gd name="connsiteX29" fmla="*/ 760550 w 5235943"/>
              <a:gd name="connsiteY29" fmla="*/ 3412994 h 3873283"/>
              <a:gd name="connsiteX30" fmla="*/ 576964 w 5235943"/>
              <a:gd name="connsiteY30" fmla="*/ 3412995 h 3873283"/>
              <a:gd name="connsiteX31" fmla="*/ 304552 w 5235943"/>
              <a:gd name="connsiteY31" fmla="*/ 3761408 h 3873283"/>
              <a:gd name="connsiteX32" fmla="*/ 2070578 w 5235943"/>
              <a:gd name="connsiteY32" fmla="*/ 3705895 h 3873283"/>
              <a:gd name="connsiteX33" fmla="*/ 3100350 w 5235943"/>
              <a:gd name="connsiteY33" fmla="*/ 3872688 h 3873283"/>
              <a:gd name="connsiteX34" fmla="*/ 3240894 w 5235943"/>
              <a:gd name="connsiteY34" fmla="*/ 3636653 h 3873283"/>
              <a:gd name="connsiteX35" fmla="*/ 3545554 w 5235943"/>
              <a:gd name="connsiteY35" fmla="*/ 3544077 h 3873283"/>
              <a:gd name="connsiteX36" fmla="*/ 4273523 w 5235943"/>
              <a:gd name="connsiteY36" fmla="*/ 2668811 h 3873283"/>
              <a:gd name="connsiteX37" fmla="*/ 5235943 w 5235943"/>
              <a:gd name="connsiteY37" fmla="*/ 3138625 h 3873283"/>
              <a:gd name="connsiteX0" fmla="*/ 1679380 w 5235943"/>
              <a:gd name="connsiteY0" fmla="*/ 0 h 3907171"/>
              <a:gd name="connsiteX1" fmla="*/ 1172853 w 5235943"/>
              <a:gd name="connsiteY1" fmla="*/ 157835 h 3907171"/>
              <a:gd name="connsiteX2" fmla="*/ 445938 w 5235943"/>
              <a:gd name="connsiteY2" fmla="*/ 152569 h 3907171"/>
              <a:gd name="connsiteX3" fmla="*/ 297098 w 5235943"/>
              <a:gd name="connsiteY3" fmla="*/ 26504 h 3907171"/>
              <a:gd name="connsiteX4" fmla="*/ 304 w 5235943"/>
              <a:gd name="connsiteY4" fmla="*/ 168268 h 3907171"/>
              <a:gd name="connsiteX5" fmla="*/ 238934 w 5235943"/>
              <a:gd name="connsiteY5" fmla="*/ 319814 h 3907171"/>
              <a:gd name="connsiteX6" fmla="*/ 135503 w 5235943"/>
              <a:gd name="connsiteY6" fmla="*/ 901141 h 3907171"/>
              <a:gd name="connsiteX7" fmla="*/ 464645 w 5235943"/>
              <a:gd name="connsiteY7" fmla="*/ 1054414 h 3907171"/>
              <a:gd name="connsiteX8" fmla="*/ 956048 w 5235943"/>
              <a:gd name="connsiteY8" fmla="*/ 1393819 h 3907171"/>
              <a:gd name="connsiteX9" fmla="*/ 1806446 w 5235943"/>
              <a:gd name="connsiteY9" fmla="*/ 1930983 h 3907171"/>
              <a:gd name="connsiteX10" fmla="*/ 2118952 w 5235943"/>
              <a:gd name="connsiteY10" fmla="*/ 1957490 h 3907171"/>
              <a:gd name="connsiteX11" fmla="*/ 2460663 w 5235943"/>
              <a:gd name="connsiteY11" fmla="*/ 2336754 h 3907171"/>
              <a:gd name="connsiteX12" fmla="*/ 2650848 w 5235943"/>
              <a:gd name="connsiteY12" fmla="*/ 1854376 h 3907171"/>
              <a:gd name="connsiteX13" fmla="*/ 2215116 w 5235943"/>
              <a:gd name="connsiteY13" fmla="*/ 1803086 h 3907171"/>
              <a:gd name="connsiteX14" fmla="*/ 2176281 w 5235943"/>
              <a:gd name="connsiteY14" fmla="*/ 1188778 h 3907171"/>
              <a:gd name="connsiteX15" fmla="*/ 2412826 w 5235943"/>
              <a:gd name="connsiteY15" fmla="*/ 913399 h 3907171"/>
              <a:gd name="connsiteX16" fmla="*/ 1485339 w 5235943"/>
              <a:gd name="connsiteY16" fmla="*/ 908731 h 3907171"/>
              <a:gd name="connsiteX17" fmla="*/ 1450076 w 5235943"/>
              <a:gd name="connsiteY17" fmla="*/ 945708 h 3907171"/>
              <a:gd name="connsiteX18" fmla="*/ 2107902 w 5235943"/>
              <a:gd name="connsiteY18" fmla="*/ 941014 h 3907171"/>
              <a:gd name="connsiteX19" fmla="*/ 2106147 w 5235943"/>
              <a:gd name="connsiteY19" fmla="*/ 1318096 h 3907171"/>
              <a:gd name="connsiteX20" fmla="*/ 2635092 w 5235943"/>
              <a:gd name="connsiteY20" fmla="*/ 1326486 h 3907171"/>
              <a:gd name="connsiteX21" fmla="*/ 2797754 w 5235943"/>
              <a:gd name="connsiteY21" fmla="*/ 1273334 h 3907171"/>
              <a:gd name="connsiteX22" fmla="*/ 2469314 w 5235943"/>
              <a:gd name="connsiteY22" fmla="*/ 1499462 h 3907171"/>
              <a:gd name="connsiteX23" fmla="*/ 2120356 w 5235943"/>
              <a:gd name="connsiteY23" fmla="*/ 1828251 h 3907171"/>
              <a:gd name="connsiteX24" fmla="*/ 1724377 w 5235943"/>
              <a:gd name="connsiteY24" fmla="*/ 2212623 h 3907171"/>
              <a:gd name="connsiteX25" fmla="*/ 1611138 w 5235943"/>
              <a:gd name="connsiteY25" fmla="*/ 2829820 h 3907171"/>
              <a:gd name="connsiteX26" fmla="*/ 1387848 w 5235943"/>
              <a:gd name="connsiteY26" fmla="*/ 2948538 h 3907171"/>
              <a:gd name="connsiteX27" fmla="*/ 1237168 w 5235943"/>
              <a:gd name="connsiteY27" fmla="*/ 3158798 h 3907171"/>
              <a:gd name="connsiteX28" fmla="*/ 1127722 w 5235943"/>
              <a:gd name="connsiteY28" fmla="*/ 2911664 h 3907171"/>
              <a:gd name="connsiteX29" fmla="*/ 760550 w 5235943"/>
              <a:gd name="connsiteY29" fmla="*/ 3412994 h 3907171"/>
              <a:gd name="connsiteX30" fmla="*/ 576964 w 5235943"/>
              <a:gd name="connsiteY30" fmla="*/ 3412995 h 3907171"/>
              <a:gd name="connsiteX31" fmla="*/ 304552 w 5235943"/>
              <a:gd name="connsiteY31" fmla="*/ 3761408 h 3907171"/>
              <a:gd name="connsiteX32" fmla="*/ 2070578 w 5235943"/>
              <a:gd name="connsiteY32" fmla="*/ 3705895 h 3907171"/>
              <a:gd name="connsiteX33" fmla="*/ 3100350 w 5235943"/>
              <a:gd name="connsiteY33" fmla="*/ 3872688 h 3907171"/>
              <a:gd name="connsiteX34" fmla="*/ 3364461 w 5235943"/>
              <a:gd name="connsiteY34" fmla="*/ 3876728 h 3907171"/>
              <a:gd name="connsiteX35" fmla="*/ 3545554 w 5235943"/>
              <a:gd name="connsiteY35" fmla="*/ 3544077 h 3907171"/>
              <a:gd name="connsiteX36" fmla="*/ 4273523 w 5235943"/>
              <a:gd name="connsiteY36" fmla="*/ 2668811 h 3907171"/>
              <a:gd name="connsiteX37" fmla="*/ 5235943 w 5235943"/>
              <a:gd name="connsiteY37" fmla="*/ 3138625 h 3907171"/>
              <a:gd name="connsiteX0" fmla="*/ 1679380 w 5235943"/>
              <a:gd name="connsiteY0" fmla="*/ 0 h 3923161"/>
              <a:gd name="connsiteX1" fmla="*/ 1172853 w 5235943"/>
              <a:gd name="connsiteY1" fmla="*/ 157835 h 3923161"/>
              <a:gd name="connsiteX2" fmla="*/ 445938 w 5235943"/>
              <a:gd name="connsiteY2" fmla="*/ 152569 h 3923161"/>
              <a:gd name="connsiteX3" fmla="*/ 297098 w 5235943"/>
              <a:gd name="connsiteY3" fmla="*/ 26504 h 3923161"/>
              <a:gd name="connsiteX4" fmla="*/ 304 w 5235943"/>
              <a:gd name="connsiteY4" fmla="*/ 168268 h 3923161"/>
              <a:gd name="connsiteX5" fmla="*/ 238934 w 5235943"/>
              <a:gd name="connsiteY5" fmla="*/ 319814 h 3923161"/>
              <a:gd name="connsiteX6" fmla="*/ 135503 w 5235943"/>
              <a:gd name="connsiteY6" fmla="*/ 901141 h 3923161"/>
              <a:gd name="connsiteX7" fmla="*/ 464645 w 5235943"/>
              <a:gd name="connsiteY7" fmla="*/ 1054414 h 3923161"/>
              <a:gd name="connsiteX8" fmla="*/ 956048 w 5235943"/>
              <a:gd name="connsiteY8" fmla="*/ 1393819 h 3923161"/>
              <a:gd name="connsiteX9" fmla="*/ 1806446 w 5235943"/>
              <a:gd name="connsiteY9" fmla="*/ 1930983 h 3923161"/>
              <a:gd name="connsiteX10" fmla="*/ 2118952 w 5235943"/>
              <a:gd name="connsiteY10" fmla="*/ 1957490 h 3923161"/>
              <a:gd name="connsiteX11" fmla="*/ 2460663 w 5235943"/>
              <a:gd name="connsiteY11" fmla="*/ 2336754 h 3923161"/>
              <a:gd name="connsiteX12" fmla="*/ 2650848 w 5235943"/>
              <a:gd name="connsiteY12" fmla="*/ 1854376 h 3923161"/>
              <a:gd name="connsiteX13" fmla="*/ 2215116 w 5235943"/>
              <a:gd name="connsiteY13" fmla="*/ 1803086 h 3923161"/>
              <a:gd name="connsiteX14" fmla="*/ 2176281 w 5235943"/>
              <a:gd name="connsiteY14" fmla="*/ 1188778 h 3923161"/>
              <a:gd name="connsiteX15" fmla="*/ 2412826 w 5235943"/>
              <a:gd name="connsiteY15" fmla="*/ 913399 h 3923161"/>
              <a:gd name="connsiteX16" fmla="*/ 1485339 w 5235943"/>
              <a:gd name="connsiteY16" fmla="*/ 908731 h 3923161"/>
              <a:gd name="connsiteX17" fmla="*/ 1450076 w 5235943"/>
              <a:gd name="connsiteY17" fmla="*/ 945708 h 3923161"/>
              <a:gd name="connsiteX18" fmla="*/ 2107902 w 5235943"/>
              <a:gd name="connsiteY18" fmla="*/ 941014 h 3923161"/>
              <a:gd name="connsiteX19" fmla="*/ 2106147 w 5235943"/>
              <a:gd name="connsiteY19" fmla="*/ 1318096 h 3923161"/>
              <a:gd name="connsiteX20" fmla="*/ 2635092 w 5235943"/>
              <a:gd name="connsiteY20" fmla="*/ 1326486 h 3923161"/>
              <a:gd name="connsiteX21" fmla="*/ 2797754 w 5235943"/>
              <a:gd name="connsiteY21" fmla="*/ 1273334 h 3923161"/>
              <a:gd name="connsiteX22" fmla="*/ 2469314 w 5235943"/>
              <a:gd name="connsiteY22" fmla="*/ 1499462 h 3923161"/>
              <a:gd name="connsiteX23" fmla="*/ 2120356 w 5235943"/>
              <a:gd name="connsiteY23" fmla="*/ 1828251 h 3923161"/>
              <a:gd name="connsiteX24" fmla="*/ 1724377 w 5235943"/>
              <a:gd name="connsiteY24" fmla="*/ 2212623 h 3923161"/>
              <a:gd name="connsiteX25" fmla="*/ 1611138 w 5235943"/>
              <a:gd name="connsiteY25" fmla="*/ 2829820 h 3923161"/>
              <a:gd name="connsiteX26" fmla="*/ 1387848 w 5235943"/>
              <a:gd name="connsiteY26" fmla="*/ 2948538 h 3923161"/>
              <a:gd name="connsiteX27" fmla="*/ 1237168 w 5235943"/>
              <a:gd name="connsiteY27" fmla="*/ 3158798 h 3923161"/>
              <a:gd name="connsiteX28" fmla="*/ 1127722 w 5235943"/>
              <a:gd name="connsiteY28" fmla="*/ 2911664 h 3923161"/>
              <a:gd name="connsiteX29" fmla="*/ 760550 w 5235943"/>
              <a:gd name="connsiteY29" fmla="*/ 3412994 h 3923161"/>
              <a:gd name="connsiteX30" fmla="*/ 576964 w 5235943"/>
              <a:gd name="connsiteY30" fmla="*/ 3412995 h 3923161"/>
              <a:gd name="connsiteX31" fmla="*/ 304552 w 5235943"/>
              <a:gd name="connsiteY31" fmla="*/ 3761408 h 3923161"/>
              <a:gd name="connsiteX32" fmla="*/ 2070578 w 5235943"/>
              <a:gd name="connsiteY32" fmla="*/ 3705895 h 3923161"/>
              <a:gd name="connsiteX33" fmla="*/ 3100350 w 5235943"/>
              <a:gd name="connsiteY33" fmla="*/ 3872688 h 3923161"/>
              <a:gd name="connsiteX34" fmla="*/ 3364461 w 5235943"/>
              <a:gd name="connsiteY34" fmla="*/ 3876728 h 3923161"/>
              <a:gd name="connsiteX35" fmla="*/ 3545554 w 5235943"/>
              <a:gd name="connsiteY35" fmla="*/ 3544077 h 3923161"/>
              <a:gd name="connsiteX36" fmla="*/ 4273523 w 5235943"/>
              <a:gd name="connsiteY36" fmla="*/ 2668811 h 3923161"/>
              <a:gd name="connsiteX37" fmla="*/ 5235943 w 5235943"/>
              <a:gd name="connsiteY37" fmla="*/ 3138625 h 3923161"/>
              <a:gd name="connsiteX0" fmla="*/ 1679380 w 5235943"/>
              <a:gd name="connsiteY0" fmla="*/ 0 h 3903250"/>
              <a:gd name="connsiteX1" fmla="*/ 1172853 w 5235943"/>
              <a:gd name="connsiteY1" fmla="*/ 157835 h 3903250"/>
              <a:gd name="connsiteX2" fmla="*/ 445938 w 5235943"/>
              <a:gd name="connsiteY2" fmla="*/ 152569 h 3903250"/>
              <a:gd name="connsiteX3" fmla="*/ 297098 w 5235943"/>
              <a:gd name="connsiteY3" fmla="*/ 26504 h 3903250"/>
              <a:gd name="connsiteX4" fmla="*/ 304 w 5235943"/>
              <a:gd name="connsiteY4" fmla="*/ 168268 h 3903250"/>
              <a:gd name="connsiteX5" fmla="*/ 238934 w 5235943"/>
              <a:gd name="connsiteY5" fmla="*/ 319814 h 3903250"/>
              <a:gd name="connsiteX6" fmla="*/ 135503 w 5235943"/>
              <a:gd name="connsiteY6" fmla="*/ 901141 h 3903250"/>
              <a:gd name="connsiteX7" fmla="*/ 464645 w 5235943"/>
              <a:gd name="connsiteY7" fmla="*/ 1054414 h 3903250"/>
              <a:gd name="connsiteX8" fmla="*/ 956048 w 5235943"/>
              <a:gd name="connsiteY8" fmla="*/ 1393819 h 3903250"/>
              <a:gd name="connsiteX9" fmla="*/ 1806446 w 5235943"/>
              <a:gd name="connsiteY9" fmla="*/ 1930983 h 3903250"/>
              <a:gd name="connsiteX10" fmla="*/ 2118952 w 5235943"/>
              <a:gd name="connsiteY10" fmla="*/ 1957490 h 3903250"/>
              <a:gd name="connsiteX11" fmla="*/ 2460663 w 5235943"/>
              <a:gd name="connsiteY11" fmla="*/ 2336754 h 3903250"/>
              <a:gd name="connsiteX12" fmla="*/ 2650848 w 5235943"/>
              <a:gd name="connsiteY12" fmla="*/ 1854376 h 3903250"/>
              <a:gd name="connsiteX13" fmla="*/ 2215116 w 5235943"/>
              <a:gd name="connsiteY13" fmla="*/ 1803086 h 3903250"/>
              <a:gd name="connsiteX14" fmla="*/ 2176281 w 5235943"/>
              <a:gd name="connsiteY14" fmla="*/ 1188778 h 3903250"/>
              <a:gd name="connsiteX15" fmla="*/ 2412826 w 5235943"/>
              <a:gd name="connsiteY15" fmla="*/ 913399 h 3903250"/>
              <a:gd name="connsiteX16" fmla="*/ 1485339 w 5235943"/>
              <a:gd name="connsiteY16" fmla="*/ 908731 h 3903250"/>
              <a:gd name="connsiteX17" fmla="*/ 1450076 w 5235943"/>
              <a:gd name="connsiteY17" fmla="*/ 945708 h 3903250"/>
              <a:gd name="connsiteX18" fmla="*/ 2107902 w 5235943"/>
              <a:gd name="connsiteY18" fmla="*/ 941014 h 3903250"/>
              <a:gd name="connsiteX19" fmla="*/ 2106147 w 5235943"/>
              <a:gd name="connsiteY19" fmla="*/ 1318096 h 3903250"/>
              <a:gd name="connsiteX20" fmla="*/ 2635092 w 5235943"/>
              <a:gd name="connsiteY20" fmla="*/ 1326486 h 3903250"/>
              <a:gd name="connsiteX21" fmla="*/ 2797754 w 5235943"/>
              <a:gd name="connsiteY21" fmla="*/ 1273334 h 3903250"/>
              <a:gd name="connsiteX22" fmla="*/ 2469314 w 5235943"/>
              <a:gd name="connsiteY22" fmla="*/ 1499462 h 3903250"/>
              <a:gd name="connsiteX23" fmla="*/ 2120356 w 5235943"/>
              <a:gd name="connsiteY23" fmla="*/ 1828251 h 3903250"/>
              <a:gd name="connsiteX24" fmla="*/ 1724377 w 5235943"/>
              <a:gd name="connsiteY24" fmla="*/ 2212623 h 3903250"/>
              <a:gd name="connsiteX25" fmla="*/ 1611138 w 5235943"/>
              <a:gd name="connsiteY25" fmla="*/ 2829820 h 3903250"/>
              <a:gd name="connsiteX26" fmla="*/ 1387848 w 5235943"/>
              <a:gd name="connsiteY26" fmla="*/ 2948538 h 3903250"/>
              <a:gd name="connsiteX27" fmla="*/ 1237168 w 5235943"/>
              <a:gd name="connsiteY27" fmla="*/ 3158798 h 3903250"/>
              <a:gd name="connsiteX28" fmla="*/ 1127722 w 5235943"/>
              <a:gd name="connsiteY28" fmla="*/ 2911664 h 3903250"/>
              <a:gd name="connsiteX29" fmla="*/ 760550 w 5235943"/>
              <a:gd name="connsiteY29" fmla="*/ 3412994 h 3903250"/>
              <a:gd name="connsiteX30" fmla="*/ 576964 w 5235943"/>
              <a:gd name="connsiteY30" fmla="*/ 3412995 h 3903250"/>
              <a:gd name="connsiteX31" fmla="*/ 304552 w 5235943"/>
              <a:gd name="connsiteY31" fmla="*/ 3761408 h 3903250"/>
              <a:gd name="connsiteX32" fmla="*/ 2070578 w 5235943"/>
              <a:gd name="connsiteY32" fmla="*/ 3705895 h 3903250"/>
              <a:gd name="connsiteX33" fmla="*/ 3100350 w 5235943"/>
              <a:gd name="connsiteY33" fmla="*/ 3872688 h 3903250"/>
              <a:gd name="connsiteX34" fmla="*/ 3364461 w 5235943"/>
              <a:gd name="connsiteY34" fmla="*/ 3876728 h 3903250"/>
              <a:gd name="connsiteX35" fmla="*/ 3545554 w 5235943"/>
              <a:gd name="connsiteY35" fmla="*/ 3544077 h 3903250"/>
              <a:gd name="connsiteX36" fmla="*/ 4273523 w 5235943"/>
              <a:gd name="connsiteY36" fmla="*/ 2668811 h 3903250"/>
              <a:gd name="connsiteX37" fmla="*/ 5235943 w 5235943"/>
              <a:gd name="connsiteY37" fmla="*/ 3138625 h 3903250"/>
              <a:gd name="connsiteX0" fmla="*/ 1679380 w 5235943"/>
              <a:gd name="connsiteY0" fmla="*/ 0 h 3882472"/>
              <a:gd name="connsiteX1" fmla="*/ 1172853 w 5235943"/>
              <a:gd name="connsiteY1" fmla="*/ 157835 h 3882472"/>
              <a:gd name="connsiteX2" fmla="*/ 445938 w 5235943"/>
              <a:gd name="connsiteY2" fmla="*/ 152569 h 3882472"/>
              <a:gd name="connsiteX3" fmla="*/ 297098 w 5235943"/>
              <a:gd name="connsiteY3" fmla="*/ 26504 h 3882472"/>
              <a:gd name="connsiteX4" fmla="*/ 304 w 5235943"/>
              <a:gd name="connsiteY4" fmla="*/ 168268 h 3882472"/>
              <a:gd name="connsiteX5" fmla="*/ 238934 w 5235943"/>
              <a:gd name="connsiteY5" fmla="*/ 319814 h 3882472"/>
              <a:gd name="connsiteX6" fmla="*/ 135503 w 5235943"/>
              <a:gd name="connsiteY6" fmla="*/ 901141 h 3882472"/>
              <a:gd name="connsiteX7" fmla="*/ 464645 w 5235943"/>
              <a:gd name="connsiteY7" fmla="*/ 1054414 h 3882472"/>
              <a:gd name="connsiteX8" fmla="*/ 956048 w 5235943"/>
              <a:gd name="connsiteY8" fmla="*/ 1393819 h 3882472"/>
              <a:gd name="connsiteX9" fmla="*/ 1806446 w 5235943"/>
              <a:gd name="connsiteY9" fmla="*/ 1930983 h 3882472"/>
              <a:gd name="connsiteX10" fmla="*/ 2118952 w 5235943"/>
              <a:gd name="connsiteY10" fmla="*/ 1957490 h 3882472"/>
              <a:gd name="connsiteX11" fmla="*/ 2460663 w 5235943"/>
              <a:gd name="connsiteY11" fmla="*/ 2336754 h 3882472"/>
              <a:gd name="connsiteX12" fmla="*/ 2650848 w 5235943"/>
              <a:gd name="connsiteY12" fmla="*/ 1854376 h 3882472"/>
              <a:gd name="connsiteX13" fmla="*/ 2215116 w 5235943"/>
              <a:gd name="connsiteY13" fmla="*/ 1803086 h 3882472"/>
              <a:gd name="connsiteX14" fmla="*/ 2176281 w 5235943"/>
              <a:gd name="connsiteY14" fmla="*/ 1188778 h 3882472"/>
              <a:gd name="connsiteX15" fmla="*/ 2412826 w 5235943"/>
              <a:gd name="connsiteY15" fmla="*/ 913399 h 3882472"/>
              <a:gd name="connsiteX16" fmla="*/ 1485339 w 5235943"/>
              <a:gd name="connsiteY16" fmla="*/ 908731 h 3882472"/>
              <a:gd name="connsiteX17" fmla="*/ 1450076 w 5235943"/>
              <a:gd name="connsiteY17" fmla="*/ 945708 h 3882472"/>
              <a:gd name="connsiteX18" fmla="*/ 2107902 w 5235943"/>
              <a:gd name="connsiteY18" fmla="*/ 941014 h 3882472"/>
              <a:gd name="connsiteX19" fmla="*/ 2106147 w 5235943"/>
              <a:gd name="connsiteY19" fmla="*/ 1318096 h 3882472"/>
              <a:gd name="connsiteX20" fmla="*/ 2635092 w 5235943"/>
              <a:gd name="connsiteY20" fmla="*/ 1326486 h 3882472"/>
              <a:gd name="connsiteX21" fmla="*/ 2797754 w 5235943"/>
              <a:gd name="connsiteY21" fmla="*/ 1273334 h 3882472"/>
              <a:gd name="connsiteX22" fmla="*/ 2469314 w 5235943"/>
              <a:gd name="connsiteY22" fmla="*/ 1499462 h 3882472"/>
              <a:gd name="connsiteX23" fmla="*/ 2120356 w 5235943"/>
              <a:gd name="connsiteY23" fmla="*/ 1828251 h 3882472"/>
              <a:gd name="connsiteX24" fmla="*/ 1724377 w 5235943"/>
              <a:gd name="connsiteY24" fmla="*/ 2212623 h 3882472"/>
              <a:gd name="connsiteX25" fmla="*/ 1611138 w 5235943"/>
              <a:gd name="connsiteY25" fmla="*/ 2829820 h 3882472"/>
              <a:gd name="connsiteX26" fmla="*/ 1387848 w 5235943"/>
              <a:gd name="connsiteY26" fmla="*/ 2948538 h 3882472"/>
              <a:gd name="connsiteX27" fmla="*/ 1237168 w 5235943"/>
              <a:gd name="connsiteY27" fmla="*/ 3158798 h 3882472"/>
              <a:gd name="connsiteX28" fmla="*/ 1127722 w 5235943"/>
              <a:gd name="connsiteY28" fmla="*/ 2911664 h 3882472"/>
              <a:gd name="connsiteX29" fmla="*/ 760550 w 5235943"/>
              <a:gd name="connsiteY29" fmla="*/ 3412994 h 3882472"/>
              <a:gd name="connsiteX30" fmla="*/ 576964 w 5235943"/>
              <a:gd name="connsiteY30" fmla="*/ 3412995 h 3882472"/>
              <a:gd name="connsiteX31" fmla="*/ 304552 w 5235943"/>
              <a:gd name="connsiteY31" fmla="*/ 3761408 h 3882472"/>
              <a:gd name="connsiteX32" fmla="*/ 2070578 w 5235943"/>
              <a:gd name="connsiteY32" fmla="*/ 3705895 h 3882472"/>
              <a:gd name="connsiteX33" fmla="*/ 3100350 w 5235943"/>
              <a:gd name="connsiteY33" fmla="*/ 3872688 h 3882472"/>
              <a:gd name="connsiteX34" fmla="*/ 3353870 w 5235943"/>
              <a:gd name="connsiteY34" fmla="*/ 3834362 h 3882472"/>
              <a:gd name="connsiteX35" fmla="*/ 3545554 w 5235943"/>
              <a:gd name="connsiteY35" fmla="*/ 3544077 h 3882472"/>
              <a:gd name="connsiteX36" fmla="*/ 4273523 w 5235943"/>
              <a:gd name="connsiteY36" fmla="*/ 2668811 h 3882472"/>
              <a:gd name="connsiteX37" fmla="*/ 5235943 w 5235943"/>
              <a:gd name="connsiteY37" fmla="*/ 3138625 h 3882472"/>
              <a:gd name="connsiteX0" fmla="*/ 1679380 w 5235943"/>
              <a:gd name="connsiteY0" fmla="*/ 0 h 3890523"/>
              <a:gd name="connsiteX1" fmla="*/ 1172853 w 5235943"/>
              <a:gd name="connsiteY1" fmla="*/ 157835 h 3890523"/>
              <a:gd name="connsiteX2" fmla="*/ 445938 w 5235943"/>
              <a:gd name="connsiteY2" fmla="*/ 152569 h 3890523"/>
              <a:gd name="connsiteX3" fmla="*/ 297098 w 5235943"/>
              <a:gd name="connsiteY3" fmla="*/ 26504 h 3890523"/>
              <a:gd name="connsiteX4" fmla="*/ 304 w 5235943"/>
              <a:gd name="connsiteY4" fmla="*/ 168268 h 3890523"/>
              <a:gd name="connsiteX5" fmla="*/ 238934 w 5235943"/>
              <a:gd name="connsiteY5" fmla="*/ 319814 h 3890523"/>
              <a:gd name="connsiteX6" fmla="*/ 135503 w 5235943"/>
              <a:gd name="connsiteY6" fmla="*/ 901141 h 3890523"/>
              <a:gd name="connsiteX7" fmla="*/ 464645 w 5235943"/>
              <a:gd name="connsiteY7" fmla="*/ 1054414 h 3890523"/>
              <a:gd name="connsiteX8" fmla="*/ 956048 w 5235943"/>
              <a:gd name="connsiteY8" fmla="*/ 1393819 h 3890523"/>
              <a:gd name="connsiteX9" fmla="*/ 1806446 w 5235943"/>
              <a:gd name="connsiteY9" fmla="*/ 1930983 h 3890523"/>
              <a:gd name="connsiteX10" fmla="*/ 2118952 w 5235943"/>
              <a:gd name="connsiteY10" fmla="*/ 1957490 h 3890523"/>
              <a:gd name="connsiteX11" fmla="*/ 2460663 w 5235943"/>
              <a:gd name="connsiteY11" fmla="*/ 2336754 h 3890523"/>
              <a:gd name="connsiteX12" fmla="*/ 2650848 w 5235943"/>
              <a:gd name="connsiteY12" fmla="*/ 1854376 h 3890523"/>
              <a:gd name="connsiteX13" fmla="*/ 2215116 w 5235943"/>
              <a:gd name="connsiteY13" fmla="*/ 1803086 h 3890523"/>
              <a:gd name="connsiteX14" fmla="*/ 2176281 w 5235943"/>
              <a:gd name="connsiteY14" fmla="*/ 1188778 h 3890523"/>
              <a:gd name="connsiteX15" fmla="*/ 2412826 w 5235943"/>
              <a:gd name="connsiteY15" fmla="*/ 913399 h 3890523"/>
              <a:gd name="connsiteX16" fmla="*/ 1485339 w 5235943"/>
              <a:gd name="connsiteY16" fmla="*/ 908731 h 3890523"/>
              <a:gd name="connsiteX17" fmla="*/ 1450076 w 5235943"/>
              <a:gd name="connsiteY17" fmla="*/ 945708 h 3890523"/>
              <a:gd name="connsiteX18" fmla="*/ 2107902 w 5235943"/>
              <a:gd name="connsiteY18" fmla="*/ 941014 h 3890523"/>
              <a:gd name="connsiteX19" fmla="*/ 2106147 w 5235943"/>
              <a:gd name="connsiteY19" fmla="*/ 1318096 h 3890523"/>
              <a:gd name="connsiteX20" fmla="*/ 2635092 w 5235943"/>
              <a:gd name="connsiteY20" fmla="*/ 1326486 h 3890523"/>
              <a:gd name="connsiteX21" fmla="*/ 2797754 w 5235943"/>
              <a:gd name="connsiteY21" fmla="*/ 1273334 h 3890523"/>
              <a:gd name="connsiteX22" fmla="*/ 2469314 w 5235943"/>
              <a:gd name="connsiteY22" fmla="*/ 1499462 h 3890523"/>
              <a:gd name="connsiteX23" fmla="*/ 2120356 w 5235943"/>
              <a:gd name="connsiteY23" fmla="*/ 1828251 h 3890523"/>
              <a:gd name="connsiteX24" fmla="*/ 1724377 w 5235943"/>
              <a:gd name="connsiteY24" fmla="*/ 2212623 h 3890523"/>
              <a:gd name="connsiteX25" fmla="*/ 1611138 w 5235943"/>
              <a:gd name="connsiteY25" fmla="*/ 2829820 h 3890523"/>
              <a:gd name="connsiteX26" fmla="*/ 1387848 w 5235943"/>
              <a:gd name="connsiteY26" fmla="*/ 2948538 h 3890523"/>
              <a:gd name="connsiteX27" fmla="*/ 1237168 w 5235943"/>
              <a:gd name="connsiteY27" fmla="*/ 3158798 h 3890523"/>
              <a:gd name="connsiteX28" fmla="*/ 1127722 w 5235943"/>
              <a:gd name="connsiteY28" fmla="*/ 2911664 h 3890523"/>
              <a:gd name="connsiteX29" fmla="*/ 760550 w 5235943"/>
              <a:gd name="connsiteY29" fmla="*/ 3412994 h 3890523"/>
              <a:gd name="connsiteX30" fmla="*/ 576964 w 5235943"/>
              <a:gd name="connsiteY30" fmla="*/ 3412995 h 3890523"/>
              <a:gd name="connsiteX31" fmla="*/ 304552 w 5235943"/>
              <a:gd name="connsiteY31" fmla="*/ 3761408 h 3890523"/>
              <a:gd name="connsiteX32" fmla="*/ 2070578 w 5235943"/>
              <a:gd name="connsiteY32" fmla="*/ 3705895 h 3890523"/>
              <a:gd name="connsiteX33" fmla="*/ 3100350 w 5235943"/>
              <a:gd name="connsiteY33" fmla="*/ 3872688 h 3890523"/>
              <a:gd name="connsiteX34" fmla="*/ 3353870 w 5235943"/>
              <a:gd name="connsiteY34" fmla="*/ 3834362 h 3890523"/>
              <a:gd name="connsiteX35" fmla="*/ 3658530 w 5235943"/>
              <a:gd name="connsiteY35" fmla="*/ 3416979 h 3890523"/>
              <a:gd name="connsiteX36" fmla="*/ 4273523 w 5235943"/>
              <a:gd name="connsiteY36" fmla="*/ 2668811 h 3890523"/>
              <a:gd name="connsiteX37" fmla="*/ 5235943 w 5235943"/>
              <a:gd name="connsiteY37" fmla="*/ 3138625 h 3890523"/>
              <a:gd name="connsiteX0" fmla="*/ 1679380 w 5235943"/>
              <a:gd name="connsiteY0" fmla="*/ 0 h 3890523"/>
              <a:gd name="connsiteX1" fmla="*/ 1172853 w 5235943"/>
              <a:gd name="connsiteY1" fmla="*/ 157835 h 3890523"/>
              <a:gd name="connsiteX2" fmla="*/ 445938 w 5235943"/>
              <a:gd name="connsiteY2" fmla="*/ 152569 h 3890523"/>
              <a:gd name="connsiteX3" fmla="*/ 297098 w 5235943"/>
              <a:gd name="connsiteY3" fmla="*/ 26504 h 3890523"/>
              <a:gd name="connsiteX4" fmla="*/ 304 w 5235943"/>
              <a:gd name="connsiteY4" fmla="*/ 168268 h 3890523"/>
              <a:gd name="connsiteX5" fmla="*/ 238934 w 5235943"/>
              <a:gd name="connsiteY5" fmla="*/ 319814 h 3890523"/>
              <a:gd name="connsiteX6" fmla="*/ 135503 w 5235943"/>
              <a:gd name="connsiteY6" fmla="*/ 901141 h 3890523"/>
              <a:gd name="connsiteX7" fmla="*/ 464645 w 5235943"/>
              <a:gd name="connsiteY7" fmla="*/ 1054414 h 3890523"/>
              <a:gd name="connsiteX8" fmla="*/ 956048 w 5235943"/>
              <a:gd name="connsiteY8" fmla="*/ 1393819 h 3890523"/>
              <a:gd name="connsiteX9" fmla="*/ 1806446 w 5235943"/>
              <a:gd name="connsiteY9" fmla="*/ 1930983 h 3890523"/>
              <a:gd name="connsiteX10" fmla="*/ 2118952 w 5235943"/>
              <a:gd name="connsiteY10" fmla="*/ 1957490 h 3890523"/>
              <a:gd name="connsiteX11" fmla="*/ 2460663 w 5235943"/>
              <a:gd name="connsiteY11" fmla="*/ 2336754 h 3890523"/>
              <a:gd name="connsiteX12" fmla="*/ 2650848 w 5235943"/>
              <a:gd name="connsiteY12" fmla="*/ 1854376 h 3890523"/>
              <a:gd name="connsiteX13" fmla="*/ 2215116 w 5235943"/>
              <a:gd name="connsiteY13" fmla="*/ 1803086 h 3890523"/>
              <a:gd name="connsiteX14" fmla="*/ 2176281 w 5235943"/>
              <a:gd name="connsiteY14" fmla="*/ 1188778 h 3890523"/>
              <a:gd name="connsiteX15" fmla="*/ 2412826 w 5235943"/>
              <a:gd name="connsiteY15" fmla="*/ 913399 h 3890523"/>
              <a:gd name="connsiteX16" fmla="*/ 1485339 w 5235943"/>
              <a:gd name="connsiteY16" fmla="*/ 908731 h 3890523"/>
              <a:gd name="connsiteX17" fmla="*/ 1450076 w 5235943"/>
              <a:gd name="connsiteY17" fmla="*/ 945708 h 3890523"/>
              <a:gd name="connsiteX18" fmla="*/ 2107902 w 5235943"/>
              <a:gd name="connsiteY18" fmla="*/ 941014 h 3890523"/>
              <a:gd name="connsiteX19" fmla="*/ 2106147 w 5235943"/>
              <a:gd name="connsiteY19" fmla="*/ 1318096 h 3890523"/>
              <a:gd name="connsiteX20" fmla="*/ 2635092 w 5235943"/>
              <a:gd name="connsiteY20" fmla="*/ 1326486 h 3890523"/>
              <a:gd name="connsiteX21" fmla="*/ 2797754 w 5235943"/>
              <a:gd name="connsiteY21" fmla="*/ 1273334 h 3890523"/>
              <a:gd name="connsiteX22" fmla="*/ 2469314 w 5235943"/>
              <a:gd name="connsiteY22" fmla="*/ 1499462 h 3890523"/>
              <a:gd name="connsiteX23" fmla="*/ 2120356 w 5235943"/>
              <a:gd name="connsiteY23" fmla="*/ 1828251 h 3890523"/>
              <a:gd name="connsiteX24" fmla="*/ 1724377 w 5235943"/>
              <a:gd name="connsiteY24" fmla="*/ 2212623 h 3890523"/>
              <a:gd name="connsiteX25" fmla="*/ 1611138 w 5235943"/>
              <a:gd name="connsiteY25" fmla="*/ 2829820 h 3890523"/>
              <a:gd name="connsiteX26" fmla="*/ 1387848 w 5235943"/>
              <a:gd name="connsiteY26" fmla="*/ 2948538 h 3890523"/>
              <a:gd name="connsiteX27" fmla="*/ 1237168 w 5235943"/>
              <a:gd name="connsiteY27" fmla="*/ 3158798 h 3890523"/>
              <a:gd name="connsiteX28" fmla="*/ 1127722 w 5235943"/>
              <a:gd name="connsiteY28" fmla="*/ 2911664 h 3890523"/>
              <a:gd name="connsiteX29" fmla="*/ 760550 w 5235943"/>
              <a:gd name="connsiteY29" fmla="*/ 3412994 h 3890523"/>
              <a:gd name="connsiteX30" fmla="*/ 576964 w 5235943"/>
              <a:gd name="connsiteY30" fmla="*/ 3412995 h 3890523"/>
              <a:gd name="connsiteX31" fmla="*/ 304552 w 5235943"/>
              <a:gd name="connsiteY31" fmla="*/ 3761408 h 3890523"/>
              <a:gd name="connsiteX32" fmla="*/ 2070578 w 5235943"/>
              <a:gd name="connsiteY32" fmla="*/ 3705895 h 3890523"/>
              <a:gd name="connsiteX33" fmla="*/ 3100350 w 5235943"/>
              <a:gd name="connsiteY33" fmla="*/ 3872688 h 3890523"/>
              <a:gd name="connsiteX34" fmla="*/ 3353870 w 5235943"/>
              <a:gd name="connsiteY34" fmla="*/ 3834362 h 3890523"/>
              <a:gd name="connsiteX35" fmla="*/ 3658530 w 5235943"/>
              <a:gd name="connsiteY35" fmla="*/ 3416979 h 3890523"/>
              <a:gd name="connsiteX36" fmla="*/ 4273523 w 5235943"/>
              <a:gd name="connsiteY36" fmla="*/ 2668811 h 3890523"/>
              <a:gd name="connsiteX37" fmla="*/ 5235943 w 5235943"/>
              <a:gd name="connsiteY37" fmla="*/ 3138625 h 3890523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445938 w 5235943"/>
              <a:gd name="connsiteY2" fmla="*/ 152569 h 3897475"/>
              <a:gd name="connsiteX3" fmla="*/ 297098 w 5235943"/>
              <a:gd name="connsiteY3" fmla="*/ 26504 h 3897475"/>
              <a:gd name="connsiteX4" fmla="*/ 304 w 5235943"/>
              <a:gd name="connsiteY4" fmla="*/ 168268 h 3897475"/>
              <a:gd name="connsiteX5" fmla="*/ 238934 w 5235943"/>
              <a:gd name="connsiteY5" fmla="*/ 319814 h 3897475"/>
              <a:gd name="connsiteX6" fmla="*/ 135503 w 5235943"/>
              <a:gd name="connsiteY6" fmla="*/ 901141 h 3897475"/>
              <a:gd name="connsiteX7" fmla="*/ 464645 w 5235943"/>
              <a:gd name="connsiteY7" fmla="*/ 1054414 h 3897475"/>
              <a:gd name="connsiteX8" fmla="*/ 956048 w 5235943"/>
              <a:gd name="connsiteY8" fmla="*/ 1393819 h 3897475"/>
              <a:gd name="connsiteX9" fmla="*/ 1806446 w 5235943"/>
              <a:gd name="connsiteY9" fmla="*/ 1930983 h 3897475"/>
              <a:gd name="connsiteX10" fmla="*/ 2118952 w 5235943"/>
              <a:gd name="connsiteY10" fmla="*/ 1957490 h 3897475"/>
              <a:gd name="connsiteX11" fmla="*/ 2460663 w 5235943"/>
              <a:gd name="connsiteY11" fmla="*/ 2336754 h 3897475"/>
              <a:gd name="connsiteX12" fmla="*/ 2650848 w 5235943"/>
              <a:gd name="connsiteY12" fmla="*/ 1854376 h 3897475"/>
              <a:gd name="connsiteX13" fmla="*/ 2215116 w 5235943"/>
              <a:gd name="connsiteY13" fmla="*/ 1803086 h 3897475"/>
              <a:gd name="connsiteX14" fmla="*/ 2176281 w 5235943"/>
              <a:gd name="connsiteY14" fmla="*/ 1188778 h 3897475"/>
              <a:gd name="connsiteX15" fmla="*/ 2412826 w 5235943"/>
              <a:gd name="connsiteY15" fmla="*/ 913399 h 3897475"/>
              <a:gd name="connsiteX16" fmla="*/ 1485339 w 5235943"/>
              <a:gd name="connsiteY16" fmla="*/ 908731 h 3897475"/>
              <a:gd name="connsiteX17" fmla="*/ 1450076 w 5235943"/>
              <a:gd name="connsiteY17" fmla="*/ 945708 h 3897475"/>
              <a:gd name="connsiteX18" fmla="*/ 2107902 w 5235943"/>
              <a:gd name="connsiteY18" fmla="*/ 941014 h 3897475"/>
              <a:gd name="connsiteX19" fmla="*/ 2106147 w 5235943"/>
              <a:gd name="connsiteY19" fmla="*/ 1318096 h 3897475"/>
              <a:gd name="connsiteX20" fmla="*/ 2635092 w 5235943"/>
              <a:gd name="connsiteY20" fmla="*/ 1326486 h 3897475"/>
              <a:gd name="connsiteX21" fmla="*/ 2797754 w 5235943"/>
              <a:gd name="connsiteY21" fmla="*/ 1273334 h 3897475"/>
              <a:gd name="connsiteX22" fmla="*/ 2469314 w 5235943"/>
              <a:gd name="connsiteY22" fmla="*/ 1499462 h 3897475"/>
              <a:gd name="connsiteX23" fmla="*/ 2120356 w 5235943"/>
              <a:gd name="connsiteY23" fmla="*/ 1828251 h 3897475"/>
              <a:gd name="connsiteX24" fmla="*/ 1724377 w 5235943"/>
              <a:gd name="connsiteY24" fmla="*/ 2212623 h 3897475"/>
              <a:gd name="connsiteX25" fmla="*/ 1611138 w 5235943"/>
              <a:gd name="connsiteY25" fmla="*/ 2829820 h 3897475"/>
              <a:gd name="connsiteX26" fmla="*/ 1387848 w 5235943"/>
              <a:gd name="connsiteY26" fmla="*/ 2948538 h 3897475"/>
              <a:gd name="connsiteX27" fmla="*/ 1237168 w 5235943"/>
              <a:gd name="connsiteY27" fmla="*/ 3158798 h 3897475"/>
              <a:gd name="connsiteX28" fmla="*/ 1127722 w 5235943"/>
              <a:gd name="connsiteY28" fmla="*/ 2911664 h 3897475"/>
              <a:gd name="connsiteX29" fmla="*/ 760550 w 5235943"/>
              <a:gd name="connsiteY29" fmla="*/ 3412994 h 3897475"/>
              <a:gd name="connsiteX30" fmla="*/ 576964 w 5235943"/>
              <a:gd name="connsiteY30" fmla="*/ 3412995 h 3897475"/>
              <a:gd name="connsiteX31" fmla="*/ 304552 w 5235943"/>
              <a:gd name="connsiteY31" fmla="*/ 3761408 h 3897475"/>
              <a:gd name="connsiteX32" fmla="*/ 2070578 w 5235943"/>
              <a:gd name="connsiteY32" fmla="*/ 3705895 h 3897475"/>
              <a:gd name="connsiteX33" fmla="*/ 3100350 w 5235943"/>
              <a:gd name="connsiteY33" fmla="*/ 3872688 h 3897475"/>
              <a:gd name="connsiteX34" fmla="*/ 3353870 w 5235943"/>
              <a:gd name="connsiteY34" fmla="*/ 3834362 h 3897475"/>
              <a:gd name="connsiteX35" fmla="*/ 3658530 w 5235943"/>
              <a:gd name="connsiteY35" fmla="*/ 3416979 h 3897475"/>
              <a:gd name="connsiteX36" fmla="*/ 4273523 w 5235943"/>
              <a:gd name="connsiteY36" fmla="*/ 2668811 h 3897475"/>
              <a:gd name="connsiteX37" fmla="*/ 5235943 w 5235943"/>
              <a:gd name="connsiteY37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81444 w 5235943"/>
              <a:gd name="connsiteY2" fmla="*/ 167711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806446 w 5235943"/>
              <a:gd name="connsiteY10" fmla="*/ 1930983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261962 w 5235943"/>
              <a:gd name="connsiteY10" fmla="*/ 829546 h 3897475"/>
              <a:gd name="connsiteX11" fmla="*/ 2118952 w 5235943"/>
              <a:gd name="connsiteY11" fmla="*/ 1957490 h 3897475"/>
              <a:gd name="connsiteX12" fmla="*/ 2460663 w 5235943"/>
              <a:gd name="connsiteY12" fmla="*/ 2336754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261962 w 5235943"/>
              <a:gd name="connsiteY10" fmla="*/ 829546 h 3897475"/>
              <a:gd name="connsiteX11" fmla="*/ 2118952 w 5235943"/>
              <a:gd name="connsiteY11" fmla="*/ 1957490 h 3897475"/>
              <a:gd name="connsiteX12" fmla="*/ 1895397 w 5235943"/>
              <a:gd name="connsiteY12" fmla="*/ 1351696 h 3897475"/>
              <a:gd name="connsiteX13" fmla="*/ 2650848 w 5235943"/>
              <a:gd name="connsiteY13" fmla="*/ 1854376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261962 w 5235943"/>
              <a:gd name="connsiteY10" fmla="*/ 829546 h 3897475"/>
              <a:gd name="connsiteX11" fmla="*/ 2118952 w 5235943"/>
              <a:gd name="connsiteY11" fmla="*/ 1957490 h 3897475"/>
              <a:gd name="connsiteX12" fmla="*/ 1895397 w 5235943"/>
              <a:gd name="connsiteY12" fmla="*/ 1351696 h 3897475"/>
              <a:gd name="connsiteX13" fmla="*/ 1977517 w 5235943"/>
              <a:gd name="connsiteY13" fmla="*/ 1355612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261962 w 5235943"/>
              <a:gd name="connsiteY10" fmla="*/ 829546 h 3897475"/>
              <a:gd name="connsiteX11" fmla="*/ 1524592 w 5235943"/>
              <a:gd name="connsiteY11" fmla="*/ 1637450 h 3897475"/>
              <a:gd name="connsiteX12" fmla="*/ 1895397 w 5235943"/>
              <a:gd name="connsiteY12" fmla="*/ 1351696 h 3897475"/>
              <a:gd name="connsiteX13" fmla="*/ 1977517 w 5235943"/>
              <a:gd name="connsiteY13" fmla="*/ 1355612 h 3897475"/>
              <a:gd name="connsiteX14" fmla="*/ 2215116 w 5235943"/>
              <a:gd name="connsiteY14" fmla="*/ 1803086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261962 w 5235943"/>
              <a:gd name="connsiteY10" fmla="*/ 829546 h 3897475"/>
              <a:gd name="connsiteX11" fmla="*/ 1524592 w 5235943"/>
              <a:gd name="connsiteY11" fmla="*/ 1637450 h 3897475"/>
              <a:gd name="connsiteX12" fmla="*/ 1895397 w 5235943"/>
              <a:gd name="connsiteY12" fmla="*/ 1351696 h 3897475"/>
              <a:gd name="connsiteX13" fmla="*/ 1977517 w 5235943"/>
              <a:gd name="connsiteY13" fmla="*/ 1355612 h 3897475"/>
              <a:gd name="connsiteX14" fmla="*/ 1874294 w 5235943"/>
              <a:gd name="connsiteY14" fmla="*/ 1582799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261962 w 5235943"/>
              <a:gd name="connsiteY10" fmla="*/ 829546 h 3897475"/>
              <a:gd name="connsiteX11" fmla="*/ 1524592 w 5235943"/>
              <a:gd name="connsiteY11" fmla="*/ 1637450 h 3897475"/>
              <a:gd name="connsiteX12" fmla="*/ 1895397 w 5235943"/>
              <a:gd name="connsiteY12" fmla="*/ 1351696 h 3897475"/>
              <a:gd name="connsiteX13" fmla="*/ 1977517 w 5235943"/>
              <a:gd name="connsiteY13" fmla="*/ 1355612 h 3897475"/>
              <a:gd name="connsiteX14" fmla="*/ 1874294 w 5235943"/>
              <a:gd name="connsiteY14" fmla="*/ 1582799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261962 w 5235943"/>
              <a:gd name="connsiteY10" fmla="*/ 829546 h 3897475"/>
              <a:gd name="connsiteX11" fmla="*/ 1524592 w 5235943"/>
              <a:gd name="connsiteY11" fmla="*/ 1637450 h 3897475"/>
              <a:gd name="connsiteX12" fmla="*/ 1895397 w 5235943"/>
              <a:gd name="connsiteY12" fmla="*/ 1351696 h 3897475"/>
              <a:gd name="connsiteX13" fmla="*/ 1977517 w 5235943"/>
              <a:gd name="connsiteY13" fmla="*/ 1355612 h 3897475"/>
              <a:gd name="connsiteX14" fmla="*/ 1874294 w 5235943"/>
              <a:gd name="connsiteY14" fmla="*/ 1582799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045831 w 5235943"/>
              <a:gd name="connsiteY10" fmla="*/ 1024895 h 3897475"/>
              <a:gd name="connsiteX11" fmla="*/ 1524592 w 5235943"/>
              <a:gd name="connsiteY11" fmla="*/ 1637450 h 3897475"/>
              <a:gd name="connsiteX12" fmla="*/ 1895397 w 5235943"/>
              <a:gd name="connsiteY12" fmla="*/ 1351696 h 3897475"/>
              <a:gd name="connsiteX13" fmla="*/ 1977517 w 5235943"/>
              <a:gd name="connsiteY13" fmla="*/ 1355612 h 3897475"/>
              <a:gd name="connsiteX14" fmla="*/ 1874294 w 5235943"/>
              <a:gd name="connsiteY14" fmla="*/ 1582799 h 3897475"/>
              <a:gd name="connsiteX15" fmla="*/ 2176281 w 5235943"/>
              <a:gd name="connsiteY15" fmla="*/ 1188778 h 3897475"/>
              <a:gd name="connsiteX16" fmla="*/ 2412826 w 5235943"/>
              <a:gd name="connsiteY16" fmla="*/ 913399 h 3897475"/>
              <a:gd name="connsiteX17" fmla="*/ 1485339 w 5235943"/>
              <a:gd name="connsiteY17" fmla="*/ 908731 h 3897475"/>
              <a:gd name="connsiteX18" fmla="*/ 1450076 w 5235943"/>
              <a:gd name="connsiteY18" fmla="*/ 945708 h 3897475"/>
              <a:gd name="connsiteX19" fmla="*/ 2107902 w 5235943"/>
              <a:gd name="connsiteY19" fmla="*/ 941014 h 3897475"/>
              <a:gd name="connsiteX20" fmla="*/ 2106147 w 5235943"/>
              <a:gd name="connsiteY20" fmla="*/ 1318096 h 3897475"/>
              <a:gd name="connsiteX21" fmla="*/ 2635092 w 5235943"/>
              <a:gd name="connsiteY21" fmla="*/ 1326486 h 3897475"/>
              <a:gd name="connsiteX22" fmla="*/ 2797754 w 5235943"/>
              <a:gd name="connsiteY22" fmla="*/ 1273334 h 3897475"/>
              <a:gd name="connsiteX23" fmla="*/ 2469314 w 5235943"/>
              <a:gd name="connsiteY23" fmla="*/ 1499462 h 3897475"/>
              <a:gd name="connsiteX24" fmla="*/ 2120356 w 5235943"/>
              <a:gd name="connsiteY24" fmla="*/ 1828251 h 3897475"/>
              <a:gd name="connsiteX25" fmla="*/ 1724377 w 5235943"/>
              <a:gd name="connsiteY25" fmla="*/ 2212623 h 3897475"/>
              <a:gd name="connsiteX26" fmla="*/ 1611138 w 5235943"/>
              <a:gd name="connsiteY26" fmla="*/ 2829820 h 3897475"/>
              <a:gd name="connsiteX27" fmla="*/ 1387848 w 5235943"/>
              <a:gd name="connsiteY27" fmla="*/ 2948538 h 3897475"/>
              <a:gd name="connsiteX28" fmla="*/ 1237168 w 5235943"/>
              <a:gd name="connsiteY28" fmla="*/ 3158798 h 3897475"/>
              <a:gd name="connsiteX29" fmla="*/ 1127722 w 5235943"/>
              <a:gd name="connsiteY29" fmla="*/ 2911664 h 3897475"/>
              <a:gd name="connsiteX30" fmla="*/ 760550 w 5235943"/>
              <a:gd name="connsiteY30" fmla="*/ 3412994 h 3897475"/>
              <a:gd name="connsiteX31" fmla="*/ 576964 w 5235943"/>
              <a:gd name="connsiteY31" fmla="*/ 3412995 h 3897475"/>
              <a:gd name="connsiteX32" fmla="*/ 304552 w 5235943"/>
              <a:gd name="connsiteY32" fmla="*/ 3761408 h 3897475"/>
              <a:gd name="connsiteX33" fmla="*/ 2070578 w 5235943"/>
              <a:gd name="connsiteY33" fmla="*/ 3705895 h 3897475"/>
              <a:gd name="connsiteX34" fmla="*/ 3100350 w 5235943"/>
              <a:gd name="connsiteY34" fmla="*/ 3872688 h 3897475"/>
              <a:gd name="connsiteX35" fmla="*/ 3353870 w 5235943"/>
              <a:gd name="connsiteY35" fmla="*/ 3834362 h 3897475"/>
              <a:gd name="connsiteX36" fmla="*/ 3658530 w 5235943"/>
              <a:gd name="connsiteY36" fmla="*/ 3416979 h 3897475"/>
              <a:gd name="connsiteX37" fmla="*/ 4273523 w 5235943"/>
              <a:gd name="connsiteY37" fmla="*/ 2668811 h 3897475"/>
              <a:gd name="connsiteX38" fmla="*/ 5235943 w 5235943"/>
              <a:gd name="connsiteY38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96157 w 5235943"/>
              <a:gd name="connsiteY10" fmla="*/ 1493283 h 3897475"/>
              <a:gd name="connsiteX11" fmla="*/ 1045831 w 5235943"/>
              <a:gd name="connsiteY11" fmla="*/ 1024895 h 3897475"/>
              <a:gd name="connsiteX12" fmla="*/ 1524592 w 5235943"/>
              <a:gd name="connsiteY12" fmla="*/ 1637450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1485339 w 5235943"/>
              <a:gd name="connsiteY18" fmla="*/ 908731 h 3897475"/>
              <a:gd name="connsiteX19" fmla="*/ 1450076 w 5235943"/>
              <a:gd name="connsiteY19" fmla="*/ 945708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045831 w 5235943"/>
              <a:gd name="connsiteY11" fmla="*/ 1024895 h 3897475"/>
              <a:gd name="connsiteX12" fmla="*/ 1524592 w 5235943"/>
              <a:gd name="connsiteY12" fmla="*/ 1637450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1485339 w 5235943"/>
              <a:gd name="connsiteY18" fmla="*/ 908731 h 3897475"/>
              <a:gd name="connsiteX19" fmla="*/ 1450076 w 5235943"/>
              <a:gd name="connsiteY19" fmla="*/ 945708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56789 w 5235943"/>
              <a:gd name="connsiteY11" fmla="*/ 1154204 h 3897475"/>
              <a:gd name="connsiteX12" fmla="*/ 1524592 w 5235943"/>
              <a:gd name="connsiteY12" fmla="*/ 1637450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1485339 w 5235943"/>
              <a:gd name="connsiteY18" fmla="*/ 908731 h 3897475"/>
              <a:gd name="connsiteX19" fmla="*/ 1450076 w 5235943"/>
              <a:gd name="connsiteY19" fmla="*/ 945708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56789 w 5235943"/>
              <a:gd name="connsiteY11" fmla="*/ 1154204 h 3897475"/>
              <a:gd name="connsiteX12" fmla="*/ 1524592 w 5235943"/>
              <a:gd name="connsiteY12" fmla="*/ 1637450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1485339 w 5235943"/>
              <a:gd name="connsiteY18" fmla="*/ 908731 h 3897475"/>
              <a:gd name="connsiteX19" fmla="*/ 1450076 w 5235943"/>
              <a:gd name="connsiteY19" fmla="*/ 945708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56789 w 5235943"/>
              <a:gd name="connsiteY11" fmla="*/ 1154204 h 3897475"/>
              <a:gd name="connsiteX12" fmla="*/ 1124350 w 5235943"/>
              <a:gd name="connsiteY12" fmla="*/ 929329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1485339 w 5235943"/>
              <a:gd name="connsiteY18" fmla="*/ 908731 h 3897475"/>
              <a:gd name="connsiteX19" fmla="*/ 1450076 w 5235943"/>
              <a:gd name="connsiteY19" fmla="*/ 945708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56789 w 5235943"/>
              <a:gd name="connsiteY11" fmla="*/ 1154204 h 3897475"/>
              <a:gd name="connsiteX12" fmla="*/ 1124350 w 5235943"/>
              <a:gd name="connsiteY12" fmla="*/ 929329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1485339 w 5235943"/>
              <a:gd name="connsiteY18" fmla="*/ 908731 h 3897475"/>
              <a:gd name="connsiteX19" fmla="*/ 1970391 w 5235943"/>
              <a:gd name="connsiteY19" fmla="*/ 1099647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56789 w 5235943"/>
              <a:gd name="connsiteY11" fmla="*/ 1154204 h 3897475"/>
              <a:gd name="connsiteX12" fmla="*/ 1124350 w 5235943"/>
              <a:gd name="connsiteY12" fmla="*/ 929329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2048757 w 5235943"/>
              <a:gd name="connsiteY18" fmla="*/ 856392 h 3897475"/>
              <a:gd name="connsiteX19" fmla="*/ 1970391 w 5235943"/>
              <a:gd name="connsiteY19" fmla="*/ 1099647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56789 w 5235943"/>
              <a:gd name="connsiteY11" fmla="*/ 1154204 h 3897475"/>
              <a:gd name="connsiteX12" fmla="*/ 1481489 w 5235943"/>
              <a:gd name="connsiteY12" fmla="*/ 895463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2048757 w 5235943"/>
              <a:gd name="connsiteY18" fmla="*/ 856392 h 3897475"/>
              <a:gd name="connsiteX19" fmla="*/ 1970391 w 5235943"/>
              <a:gd name="connsiteY19" fmla="*/ 1099647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481489 w 5235943"/>
              <a:gd name="connsiteY12" fmla="*/ 895463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2048757 w 5235943"/>
              <a:gd name="connsiteY18" fmla="*/ 856392 h 3897475"/>
              <a:gd name="connsiteX19" fmla="*/ 1970391 w 5235943"/>
              <a:gd name="connsiteY19" fmla="*/ 1099647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481489 w 5235943"/>
              <a:gd name="connsiteY12" fmla="*/ 907778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2048757 w 5235943"/>
              <a:gd name="connsiteY18" fmla="*/ 856392 h 3897475"/>
              <a:gd name="connsiteX19" fmla="*/ 1970391 w 5235943"/>
              <a:gd name="connsiteY19" fmla="*/ 1099647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493804 w 5235943"/>
              <a:gd name="connsiteY12" fmla="*/ 892384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2048757 w 5235943"/>
              <a:gd name="connsiteY18" fmla="*/ 856392 h 3897475"/>
              <a:gd name="connsiteX19" fmla="*/ 1970391 w 5235943"/>
              <a:gd name="connsiteY19" fmla="*/ 1099647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410677 w 5235943"/>
              <a:gd name="connsiteY12" fmla="*/ 917014 h 3897475"/>
              <a:gd name="connsiteX13" fmla="*/ 1895397 w 5235943"/>
              <a:gd name="connsiteY13" fmla="*/ 1351696 h 3897475"/>
              <a:gd name="connsiteX14" fmla="*/ 1977517 w 5235943"/>
              <a:gd name="connsiteY14" fmla="*/ 1355612 h 3897475"/>
              <a:gd name="connsiteX15" fmla="*/ 1874294 w 5235943"/>
              <a:gd name="connsiteY15" fmla="*/ 1582799 h 3897475"/>
              <a:gd name="connsiteX16" fmla="*/ 2176281 w 5235943"/>
              <a:gd name="connsiteY16" fmla="*/ 1188778 h 3897475"/>
              <a:gd name="connsiteX17" fmla="*/ 2412826 w 5235943"/>
              <a:gd name="connsiteY17" fmla="*/ 913399 h 3897475"/>
              <a:gd name="connsiteX18" fmla="*/ 2048757 w 5235943"/>
              <a:gd name="connsiteY18" fmla="*/ 856392 h 3897475"/>
              <a:gd name="connsiteX19" fmla="*/ 1970391 w 5235943"/>
              <a:gd name="connsiteY19" fmla="*/ 1099647 h 3897475"/>
              <a:gd name="connsiteX20" fmla="*/ 2107902 w 5235943"/>
              <a:gd name="connsiteY20" fmla="*/ 941014 h 3897475"/>
              <a:gd name="connsiteX21" fmla="*/ 2106147 w 5235943"/>
              <a:gd name="connsiteY21" fmla="*/ 1318096 h 3897475"/>
              <a:gd name="connsiteX22" fmla="*/ 2635092 w 5235943"/>
              <a:gd name="connsiteY22" fmla="*/ 1326486 h 3897475"/>
              <a:gd name="connsiteX23" fmla="*/ 2797754 w 5235943"/>
              <a:gd name="connsiteY23" fmla="*/ 1273334 h 3897475"/>
              <a:gd name="connsiteX24" fmla="*/ 2469314 w 5235943"/>
              <a:gd name="connsiteY24" fmla="*/ 1499462 h 3897475"/>
              <a:gd name="connsiteX25" fmla="*/ 2120356 w 5235943"/>
              <a:gd name="connsiteY25" fmla="*/ 1828251 h 3897475"/>
              <a:gd name="connsiteX26" fmla="*/ 1724377 w 5235943"/>
              <a:gd name="connsiteY26" fmla="*/ 2212623 h 3897475"/>
              <a:gd name="connsiteX27" fmla="*/ 1611138 w 5235943"/>
              <a:gd name="connsiteY27" fmla="*/ 2829820 h 3897475"/>
              <a:gd name="connsiteX28" fmla="*/ 1387848 w 5235943"/>
              <a:gd name="connsiteY28" fmla="*/ 2948538 h 3897475"/>
              <a:gd name="connsiteX29" fmla="*/ 1237168 w 5235943"/>
              <a:gd name="connsiteY29" fmla="*/ 3158798 h 3897475"/>
              <a:gd name="connsiteX30" fmla="*/ 1127722 w 5235943"/>
              <a:gd name="connsiteY30" fmla="*/ 2911664 h 3897475"/>
              <a:gd name="connsiteX31" fmla="*/ 760550 w 5235943"/>
              <a:gd name="connsiteY31" fmla="*/ 3412994 h 3897475"/>
              <a:gd name="connsiteX32" fmla="*/ 576964 w 5235943"/>
              <a:gd name="connsiteY32" fmla="*/ 3412995 h 3897475"/>
              <a:gd name="connsiteX33" fmla="*/ 304552 w 5235943"/>
              <a:gd name="connsiteY33" fmla="*/ 3761408 h 3897475"/>
              <a:gd name="connsiteX34" fmla="*/ 2070578 w 5235943"/>
              <a:gd name="connsiteY34" fmla="*/ 3705895 h 3897475"/>
              <a:gd name="connsiteX35" fmla="*/ 3100350 w 5235943"/>
              <a:gd name="connsiteY35" fmla="*/ 3872688 h 3897475"/>
              <a:gd name="connsiteX36" fmla="*/ 3353870 w 5235943"/>
              <a:gd name="connsiteY36" fmla="*/ 3834362 h 3897475"/>
              <a:gd name="connsiteX37" fmla="*/ 3658530 w 5235943"/>
              <a:gd name="connsiteY37" fmla="*/ 3416979 h 3897475"/>
              <a:gd name="connsiteX38" fmla="*/ 4273523 w 5235943"/>
              <a:gd name="connsiteY38" fmla="*/ 2668811 h 3897475"/>
              <a:gd name="connsiteX39" fmla="*/ 5235943 w 5235943"/>
              <a:gd name="connsiteY39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410677 w 5235943"/>
              <a:gd name="connsiteY12" fmla="*/ 917014 h 3897475"/>
              <a:gd name="connsiteX13" fmla="*/ 1513272 w 5235943"/>
              <a:gd name="connsiteY13" fmla="*/ 936022 h 3897475"/>
              <a:gd name="connsiteX14" fmla="*/ 1895397 w 5235943"/>
              <a:gd name="connsiteY14" fmla="*/ 1351696 h 3897475"/>
              <a:gd name="connsiteX15" fmla="*/ 1977517 w 5235943"/>
              <a:gd name="connsiteY15" fmla="*/ 1355612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1970391 w 5235943"/>
              <a:gd name="connsiteY20" fmla="*/ 1099647 h 3897475"/>
              <a:gd name="connsiteX21" fmla="*/ 2107902 w 5235943"/>
              <a:gd name="connsiteY21" fmla="*/ 941014 h 3897475"/>
              <a:gd name="connsiteX22" fmla="*/ 2106147 w 5235943"/>
              <a:gd name="connsiteY22" fmla="*/ 1318096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61417 w 5235943"/>
              <a:gd name="connsiteY12" fmla="*/ 938565 h 3897475"/>
              <a:gd name="connsiteX13" fmla="*/ 1513272 w 5235943"/>
              <a:gd name="connsiteY13" fmla="*/ 936022 h 3897475"/>
              <a:gd name="connsiteX14" fmla="*/ 1895397 w 5235943"/>
              <a:gd name="connsiteY14" fmla="*/ 1351696 h 3897475"/>
              <a:gd name="connsiteX15" fmla="*/ 1977517 w 5235943"/>
              <a:gd name="connsiteY15" fmla="*/ 1355612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1970391 w 5235943"/>
              <a:gd name="connsiteY20" fmla="*/ 1099647 h 3897475"/>
              <a:gd name="connsiteX21" fmla="*/ 2107902 w 5235943"/>
              <a:gd name="connsiteY21" fmla="*/ 941014 h 3897475"/>
              <a:gd name="connsiteX22" fmla="*/ 2106147 w 5235943"/>
              <a:gd name="connsiteY22" fmla="*/ 1318096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61417 w 5235943"/>
              <a:gd name="connsiteY12" fmla="*/ 938565 h 3897475"/>
              <a:gd name="connsiteX13" fmla="*/ 1513272 w 5235943"/>
              <a:gd name="connsiteY13" fmla="*/ 936022 h 3897475"/>
              <a:gd name="connsiteX14" fmla="*/ 1895397 w 5235943"/>
              <a:gd name="connsiteY14" fmla="*/ 1351696 h 3897475"/>
              <a:gd name="connsiteX15" fmla="*/ 1977517 w 5235943"/>
              <a:gd name="connsiteY15" fmla="*/ 1355612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1970391 w 5235943"/>
              <a:gd name="connsiteY20" fmla="*/ 1099647 h 3897475"/>
              <a:gd name="connsiteX21" fmla="*/ 2107902 w 5235943"/>
              <a:gd name="connsiteY21" fmla="*/ 941014 h 3897475"/>
              <a:gd name="connsiteX22" fmla="*/ 2106147 w 5235943"/>
              <a:gd name="connsiteY22" fmla="*/ 1318096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61417 w 5235943"/>
              <a:gd name="connsiteY12" fmla="*/ 938565 h 3897475"/>
              <a:gd name="connsiteX13" fmla="*/ 1476326 w 5235943"/>
              <a:gd name="connsiteY13" fmla="*/ 886762 h 3897475"/>
              <a:gd name="connsiteX14" fmla="*/ 1895397 w 5235943"/>
              <a:gd name="connsiteY14" fmla="*/ 1351696 h 3897475"/>
              <a:gd name="connsiteX15" fmla="*/ 1977517 w 5235943"/>
              <a:gd name="connsiteY15" fmla="*/ 1355612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1970391 w 5235943"/>
              <a:gd name="connsiteY20" fmla="*/ 1099647 h 3897475"/>
              <a:gd name="connsiteX21" fmla="*/ 2107902 w 5235943"/>
              <a:gd name="connsiteY21" fmla="*/ 941014 h 3897475"/>
              <a:gd name="connsiteX22" fmla="*/ 2106147 w 5235943"/>
              <a:gd name="connsiteY22" fmla="*/ 1318096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61417 w 5235943"/>
              <a:gd name="connsiteY12" fmla="*/ 938565 h 3897475"/>
              <a:gd name="connsiteX13" fmla="*/ 1476326 w 5235943"/>
              <a:gd name="connsiteY13" fmla="*/ 886762 h 3897475"/>
              <a:gd name="connsiteX14" fmla="*/ 1895397 w 5235943"/>
              <a:gd name="connsiteY14" fmla="*/ 1351696 h 3897475"/>
              <a:gd name="connsiteX15" fmla="*/ 1977517 w 5235943"/>
              <a:gd name="connsiteY15" fmla="*/ 1355612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1970391 w 5235943"/>
              <a:gd name="connsiteY20" fmla="*/ 1099647 h 3897475"/>
              <a:gd name="connsiteX21" fmla="*/ 2107902 w 5235943"/>
              <a:gd name="connsiteY21" fmla="*/ 941014 h 3897475"/>
              <a:gd name="connsiteX22" fmla="*/ 2106147 w 5235943"/>
              <a:gd name="connsiteY22" fmla="*/ 1318096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61417 w 5235943"/>
              <a:gd name="connsiteY12" fmla="*/ 938565 h 3897475"/>
              <a:gd name="connsiteX13" fmla="*/ 1476326 w 5235943"/>
              <a:gd name="connsiteY13" fmla="*/ 886762 h 3897475"/>
              <a:gd name="connsiteX14" fmla="*/ 1895397 w 5235943"/>
              <a:gd name="connsiteY14" fmla="*/ 1351696 h 3897475"/>
              <a:gd name="connsiteX15" fmla="*/ 1977517 w 5235943"/>
              <a:gd name="connsiteY15" fmla="*/ 1355612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1970391 w 5235943"/>
              <a:gd name="connsiteY20" fmla="*/ 1099647 h 3897475"/>
              <a:gd name="connsiteX21" fmla="*/ 2107902 w 5235943"/>
              <a:gd name="connsiteY21" fmla="*/ 941014 h 3897475"/>
              <a:gd name="connsiteX22" fmla="*/ 2106147 w 5235943"/>
              <a:gd name="connsiteY22" fmla="*/ 1318096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1895397 w 5235943"/>
              <a:gd name="connsiteY14" fmla="*/ 1351696 h 3897475"/>
              <a:gd name="connsiteX15" fmla="*/ 1977517 w 5235943"/>
              <a:gd name="connsiteY15" fmla="*/ 1355612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1970391 w 5235943"/>
              <a:gd name="connsiteY20" fmla="*/ 1099647 h 3897475"/>
              <a:gd name="connsiteX21" fmla="*/ 2107902 w 5235943"/>
              <a:gd name="connsiteY21" fmla="*/ 941014 h 3897475"/>
              <a:gd name="connsiteX22" fmla="*/ 2106147 w 5235943"/>
              <a:gd name="connsiteY22" fmla="*/ 1318096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1895397 w 5235943"/>
              <a:gd name="connsiteY14" fmla="*/ 1351696 h 3897475"/>
              <a:gd name="connsiteX15" fmla="*/ 1977517 w 5235943"/>
              <a:gd name="connsiteY15" fmla="*/ 1355612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1970391 w 5235943"/>
              <a:gd name="connsiteY20" fmla="*/ 1099647 h 3897475"/>
              <a:gd name="connsiteX21" fmla="*/ 2107902 w 5235943"/>
              <a:gd name="connsiteY21" fmla="*/ 941014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1895397 w 5235943"/>
              <a:gd name="connsiteY14" fmla="*/ 1351696 h 3897475"/>
              <a:gd name="connsiteX15" fmla="*/ 1977517 w 5235943"/>
              <a:gd name="connsiteY15" fmla="*/ 1355612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1970391 w 5235943"/>
              <a:gd name="connsiteY20" fmla="*/ 109964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1895397 w 5235943"/>
              <a:gd name="connsiteY14" fmla="*/ 1351696 h 3897475"/>
              <a:gd name="connsiteX15" fmla="*/ 1977517 w 5235943"/>
              <a:gd name="connsiteY15" fmla="*/ 1355612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107833 w 5235943"/>
              <a:gd name="connsiteY14" fmla="*/ 926823 h 3897475"/>
              <a:gd name="connsiteX15" fmla="*/ 1977517 w 5235943"/>
              <a:gd name="connsiteY15" fmla="*/ 1355612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107833 w 5235943"/>
              <a:gd name="connsiteY14" fmla="*/ 926823 h 3897475"/>
              <a:gd name="connsiteX15" fmla="*/ 2199190 w 5235943"/>
              <a:gd name="connsiteY15" fmla="*/ 983078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107833 w 5235943"/>
              <a:gd name="connsiteY14" fmla="*/ 926823 h 3897475"/>
              <a:gd name="connsiteX15" fmla="*/ 2199190 w 5235943"/>
              <a:gd name="connsiteY15" fmla="*/ 983078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3154 w 5235943"/>
              <a:gd name="connsiteY14" fmla="*/ 923744 h 3897475"/>
              <a:gd name="connsiteX15" fmla="*/ 2199190 w 5235943"/>
              <a:gd name="connsiteY15" fmla="*/ 983078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3154 w 5235943"/>
              <a:gd name="connsiteY14" fmla="*/ 923744 h 3897475"/>
              <a:gd name="connsiteX15" fmla="*/ 2199190 w 5235943"/>
              <a:gd name="connsiteY15" fmla="*/ 983078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1874294 w 5235943"/>
              <a:gd name="connsiteY16" fmla="*/ 1582799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342270 w 5235943"/>
              <a:gd name="connsiteY16" fmla="*/ 1188714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1735749 w 5235943"/>
              <a:gd name="connsiteY16" fmla="*/ 1311865 h 3897475"/>
              <a:gd name="connsiteX17" fmla="*/ 2176281 w 5235943"/>
              <a:gd name="connsiteY17" fmla="*/ 1188778 h 3897475"/>
              <a:gd name="connsiteX18" fmla="*/ 2412826 w 5235943"/>
              <a:gd name="connsiteY18" fmla="*/ 913399 h 3897475"/>
              <a:gd name="connsiteX19" fmla="*/ 2048757 w 5235943"/>
              <a:gd name="connsiteY19" fmla="*/ 856392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1735749 w 5235943"/>
              <a:gd name="connsiteY16" fmla="*/ 1311865 h 3897475"/>
              <a:gd name="connsiteX17" fmla="*/ 2176281 w 5235943"/>
              <a:gd name="connsiteY17" fmla="*/ 1188778 h 3897475"/>
              <a:gd name="connsiteX18" fmla="*/ 2779202 w 5235943"/>
              <a:gd name="connsiteY18" fmla="*/ 660938 h 3897475"/>
              <a:gd name="connsiteX19" fmla="*/ 2048757 w 5235943"/>
              <a:gd name="connsiteY19" fmla="*/ 856392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1735749 w 5235943"/>
              <a:gd name="connsiteY16" fmla="*/ 1311865 h 3897475"/>
              <a:gd name="connsiteX17" fmla="*/ 2176281 w 5235943"/>
              <a:gd name="connsiteY17" fmla="*/ 1188778 h 3897475"/>
              <a:gd name="connsiteX18" fmla="*/ 2779202 w 5235943"/>
              <a:gd name="connsiteY18" fmla="*/ 660938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1735749 w 5235943"/>
              <a:gd name="connsiteY16" fmla="*/ 1311865 h 3897475"/>
              <a:gd name="connsiteX17" fmla="*/ 2410269 w 5235943"/>
              <a:gd name="connsiteY17" fmla="*/ 1419687 h 3897475"/>
              <a:gd name="connsiteX18" fmla="*/ 2779202 w 5235943"/>
              <a:gd name="connsiteY18" fmla="*/ 660938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00767 w 5235943"/>
              <a:gd name="connsiteY16" fmla="*/ 927017 h 3897475"/>
              <a:gd name="connsiteX17" fmla="*/ 2410269 w 5235943"/>
              <a:gd name="connsiteY17" fmla="*/ 1419687 h 3897475"/>
              <a:gd name="connsiteX18" fmla="*/ 2779202 w 5235943"/>
              <a:gd name="connsiteY18" fmla="*/ 660938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00767 w 5235943"/>
              <a:gd name="connsiteY16" fmla="*/ 927017 h 3897475"/>
              <a:gd name="connsiteX17" fmla="*/ 2410269 w 5235943"/>
              <a:gd name="connsiteY17" fmla="*/ 1419687 h 3897475"/>
              <a:gd name="connsiteX18" fmla="*/ 2779202 w 5235943"/>
              <a:gd name="connsiteY18" fmla="*/ 660938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410269 w 5235943"/>
              <a:gd name="connsiteY17" fmla="*/ 1419687 h 3897475"/>
              <a:gd name="connsiteX18" fmla="*/ 2779202 w 5235943"/>
              <a:gd name="connsiteY18" fmla="*/ 660938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410269 w 5235943"/>
              <a:gd name="connsiteY17" fmla="*/ 1419687 h 3897475"/>
              <a:gd name="connsiteX18" fmla="*/ 2779202 w 5235943"/>
              <a:gd name="connsiteY18" fmla="*/ 660938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76281 w 5235943"/>
              <a:gd name="connsiteY17" fmla="*/ 1271905 h 3897475"/>
              <a:gd name="connsiteX18" fmla="*/ 2779202 w 5235943"/>
              <a:gd name="connsiteY18" fmla="*/ 660938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76281 w 5235943"/>
              <a:gd name="connsiteY17" fmla="*/ 1271905 h 3897475"/>
              <a:gd name="connsiteX18" fmla="*/ 2779202 w 5235943"/>
              <a:gd name="connsiteY18" fmla="*/ 660938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76281 w 5235943"/>
              <a:gd name="connsiteY17" fmla="*/ 1271905 h 3897475"/>
              <a:gd name="connsiteX18" fmla="*/ 2779202 w 5235943"/>
              <a:gd name="connsiteY18" fmla="*/ 660938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76281 w 5235943"/>
              <a:gd name="connsiteY17" fmla="*/ 1271905 h 3897475"/>
              <a:gd name="connsiteX18" fmla="*/ 2779202 w 5235943"/>
              <a:gd name="connsiteY18" fmla="*/ 660938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76281 w 5235943"/>
              <a:gd name="connsiteY17" fmla="*/ 1271905 h 3897475"/>
              <a:gd name="connsiteX18" fmla="*/ 2495953 w 5235943"/>
              <a:gd name="connsiteY18" fmla="*/ 1295169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2635092 w 5235943"/>
              <a:gd name="connsiteY23" fmla="*/ 1326486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76281 w 5235943"/>
              <a:gd name="connsiteY17" fmla="*/ 1271905 h 3897475"/>
              <a:gd name="connsiteX18" fmla="*/ 2495953 w 5235943"/>
              <a:gd name="connsiteY18" fmla="*/ 1295169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2797754 w 5235943"/>
              <a:gd name="connsiteY24" fmla="*/ 1273334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76281 w 5235943"/>
              <a:gd name="connsiteY17" fmla="*/ 1271905 h 3897475"/>
              <a:gd name="connsiteX18" fmla="*/ 2495953 w 5235943"/>
              <a:gd name="connsiteY18" fmla="*/ 1295169 h 3897475"/>
              <a:gd name="connsiteX19" fmla="*/ 2350478 w 5235943"/>
              <a:gd name="connsiteY19" fmla="*/ 53311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76281 w 5235943"/>
              <a:gd name="connsiteY17" fmla="*/ 1271905 h 3897475"/>
              <a:gd name="connsiteX18" fmla="*/ 2495953 w 5235943"/>
              <a:gd name="connsiteY18" fmla="*/ 1295169 h 3897475"/>
              <a:gd name="connsiteX19" fmla="*/ 3569678 w 5235943"/>
              <a:gd name="connsiteY19" fmla="*/ 1105773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76281 w 5235943"/>
              <a:gd name="connsiteY17" fmla="*/ 1271905 h 3897475"/>
              <a:gd name="connsiteX18" fmla="*/ 2819226 w 5235943"/>
              <a:gd name="connsiteY18" fmla="*/ 1273618 h 3897475"/>
              <a:gd name="connsiteX19" fmla="*/ 3569678 w 5235943"/>
              <a:gd name="connsiteY19" fmla="*/ 1105773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76281 w 5235943"/>
              <a:gd name="connsiteY17" fmla="*/ 1271905 h 3897475"/>
              <a:gd name="connsiteX18" fmla="*/ 2819226 w 5235943"/>
              <a:gd name="connsiteY18" fmla="*/ 1273618 h 3897475"/>
              <a:gd name="connsiteX19" fmla="*/ 3569678 w 5235943"/>
              <a:gd name="connsiteY19" fmla="*/ 1105773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76281 w 5235943"/>
              <a:gd name="connsiteY17" fmla="*/ 1271905 h 3897475"/>
              <a:gd name="connsiteX18" fmla="*/ 2819226 w 5235943"/>
              <a:gd name="connsiteY18" fmla="*/ 1273618 h 3897475"/>
              <a:gd name="connsiteX19" fmla="*/ 3569678 w 5235943"/>
              <a:gd name="connsiteY19" fmla="*/ 1105773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5517 w 5235943"/>
              <a:gd name="connsiteY17" fmla="*/ 1296535 h 3897475"/>
              <a:gd name="connsiteX18" fmla="*/ 2819226 w 5235943"/>
              <a:gd name="connsiteY18" fmla="*/ 1273618 h 3897475"/>
              <a:gd name="connsiteX19" fmla="*/ 3569678 w 5235943"/>
              <a:gd name="connsiteY19" fmla="*/ 1105773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5517 w 5235943"/>
              <a:gd name="connsiteY17" fmla="*/ 1296535 h 3897475"/>
              <a:gd name="connsiteX18" fmla="*/ 2819226 w 5235943"/>
              <a:gd name="connsiteY18" fmla="*/ 1273618 h 3897475"/>
              <a:gd name="connsiteX19" fmla="*/ 3569678 w 5235943"/>
              <a:gd name="connsiteY19" fmla="*/ 1105773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5517 w 5235943"/>
              <a:gd name="connsiteY17" fmla="*/ 1296535 h 3897475"/>
              <a:gd name="connsiteX18" fmla="*/ 2708389 w 5235943"/>
              <a:gd name="connsiteY18" fmla="*/ 1304406 h 3897475"/>
              <a:gd name="connsiteX19" fmla="*/ 3569678 w 5235943"/>
              <a:gd name="connsiteY19" fmla="*/ 1105773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5517 w 5235943"/>
              <a:gd name="connsiteY17" fmla="*/ 1296535 h 3897475"/>
              <a:gd name="connsiteX18" fmla="*/ 2708389 w 5235943"/>
              <a:gd name="connsiteY18" fmla="*/ 1304406 h 3897475"/>
              <a:gd name="connsiteX19" fmla="*/ 3569678 w 5235943"/>
              <a:gd name="connsiteY19" fmla="*/ 1105773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5517 w 5235943"/>
              <a:gd name="connsiteY17" fmla="*/ 1296535 h 3897475"/>
              <a:gd name="connsiteX18" fmla="*/ 2708389 w 5235943"/>
              <a:gd name="connsiteY18" fmla="*/ 1304406 h 3897475"/>
              <a:gd name="connsiteX19" fmla="*/ 3569678 w 5235943"/>
              <a:gd name="connsiteY19" fmla="*/ 1105773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3569678 w 5235943"/>
              <a:gd name="connsiteY19" fmla="*/ 1105773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3569678 w 5235943"/>
              <a:gd name="connsiteY19" fmla="*/ 1105773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10817 w 5235943"/>
              <a:gd name="connsiteY19" fmla="*/ 106574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10817 w 5235943"/>
              <a:gd name="connsiteY19" fmla="*/ 106574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10817 w 5235943"/>
              <a:gd name="connsiteY19" fmla="*/ 106574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10817 w 5235943"/>
              <a:gd name="connsiteY19" fmla="*/ 106574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10817 w 5235943"/>
              <a:gd name="connsiteY19" fmla="*/ 106574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10817 w 5235943"/>
              <a:gd name="connsiteY19" fmla="*/ 1065749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870792 w 5235943"/>
              <a:gd name="connsiteY19" fmla="*/ 1078064 h 3897475"/>
              <a:gd name="connsiteX20" fmla="*/ 2158197 w 5235943"/>
              <a:gd name="connsiteY20" fmla="*/ 640907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870792 w 5235943"/>
              <a:gd name="connsiteY19" fmla="*/ 1078064 h 3897475"/>
              <a:gd name="connsiteX20" fmla="*/ 3109543 w 5235943"/>
              <a:gd name="connsiteY20" fmla="*/ 1031913 h 3897475"/>
              <a:gd name="connsiteX21" fmla="*/ 1997066 w 5235943"/>
              <a:gd name="connsiteY21" fmla="*/ 405305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870792 w 5235943"/>
              <a:gd name="connsiteY19" fmla="*/ 1078064 h 3897475"/>
              <a:gd name="connsiteX20" fmla="*/ 3109543 w 5235943"/>
              <a:gd name="connsiteY20" fmla="*/ 1031913 h 3897475"/>
              <a:gd name="connsiteX21" fmla="*/ 3268606 w 5235943"/>
              <a:gd name="connsiteY21" fmla="*/ 1621426 h 3897475"/>
              <a:gd name="connsiteX22" fmla="*/ 2995917 w 5235943"/>
              <a:gd name="connsiteY22" fmla="*/ 603817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870792 w 5235943"/>
              <a:gd name="connsiteY19" fmla="*/ 1078064 h 3897475"/>
              <a:gd name="connsiteX20" fmla="*/ 3109543 w 5235943"/>
              <a:gd name="connsiteY20" fmla="*/ 1031913 h 3897475"/>
              <a:gd name="connsiteX21" fmla="*/ 3268606 w 5235943"/>
              <a:gd name="connsiteY21" fmla="*/ 1621426 h 3897475"/>
              <a:gd name="connsiteX22" fmla="*/ 3605517 w 5235943"/>
              <a:gd name="connsiteY22" fmla="*/ 1622895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870792 w 5235943"/>
              <a:gd name="connsiteY19" fmla="*/ 1078064 h 3897475"/>
              <a:gd name="connsiteX20" fmla="*/ 3109543 w 5235943"/>
              <a:gd name="connsiteY20" fmla="*/ 1031913 h 3897475"/>
              <a:gd name="connsiteX21" fmla="*/ 3219345 w 5235943"/>
              <a:gd name="connsiteY21" fmla="*/ 1738420 h 3897475"/>
              <a:gd name="connsiteX22" fmla="*/ 3605517 w 5235943"/>
              <a:gd name="connsiteY22" fmla="*/ 1622895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870792 w 5235943"/>
              <a:gd name="connsiteY19" fmla="*/ 1078064 h 3897475"/>
              <a:gd name="connsiteX20" fmla="*/ 3118779 w 5235943"/>
              <a:gd name="connsiteY20" fmla="*/ 1093489 h 3897475"/>
              <a:gd name="connsiteX21" fmla="*/ 3219345 w 5235943"/>
              <a:gd name="connsiteY21" fmla="*/ 1738420 h 3897475"/>
              <a:gd name="connsiteX22" fmla="*/ 3605517 w 5235943"/>
              <a:gd name="connsiteY22" fmla="*/ 1622895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870792 w 5235943"/>
              <a:gd name="connsiteY19" fmla="*/ 1078064 h 3897475"/>
              <a:gd name="connsiteX20" fmla="*/ 3118779 w 5235943"/>
              <a:gd name="connsiteY20" fmla="*/ 1093489 h 3897475"/>
              <a:gd name="connsiteX21" fmla="*/ 3219345 w 5235943"/>
              <a:gd name="connsiteY21" fmla="*/ 1738420 h 3897475"/>
              <a:gd name="connsiteX22" fmla="*/ 3605517 w 5235943"/>
              <a:gd name="connsiteY22" fmla="*/ 1622895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93489 h 3897475"/>
              <a:gd name="connsiteX21" fmla="*/ 3219345 w 5235943"/>
              <a:gd name="connsiteY21" fmla="*/ 1738420 h 3897475"/>
              <a:gd name="connsiteX22" fmla="*/ 3605517 w 5235943"/>
              <a:gd name="connsiteY22" fmla="*/ 1622895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93489 h 3897475"/>
              <a:gd name="connsiteX21" fmla="*/ 3219345 w 5235943"/>
              <a:gd name="connsiteY21" fmla="*/ 1738420 h 3897475"/>
              <a:gd name="connsiteX22" fmla="*/ 3605517 w 5235943"/>
              <a:gd name="connsiteY22" fmla="*/ 1622895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3605517 w 5235943"/>
              <a:gd name="connsiteY22" fmla="*/ 1622895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3605517 w 5235943"/>
              <a:gd name="connsiteY22" fmla="*/ 1622895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3605517 w 5235943"/>
              <a:gd name="connsiteY22" fmla="*/ 1622895 h 3897475"/>
              <a:gd name="connsiteX23" fmla="*/ 4269929 w 5235943"/>
              <a:gd name="connsiteY23" fmla="*/ 1311092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3605517 w 5235943"/>
              <a:gd name="connsiteY22" fmla="*/ 1622895 h 3897475"/>
              <a:gd name="connsiteX23" fmla="*/ 3333978 w 5235943"/>
              <a:gd name="connsiteY23" fmla="*/ 1979189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3333978 w 5235943"/>
              <a:gd name="connsiteY23" fmla="*/ 1979189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3333978 w 5235943"/>
              <a:gd name="connsiteY23" fmla="*/ 1979189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3333978 w 5235943"/>
              <a:gd name="connsiteY23" fmla="*/ 1979189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819821 w 5235943"/>
              <a:gd name="connsiteY23" fmla="*/ 2222413 h 3897475"/>
              <a:gd name="connsiteX24" fmla="*/ 3151815 w 5235943"/>
              <a:gd name="connsiteY24" fmla="*/ 2147710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819821 w 5235943"/>
              <a:gd name="connsiteY23" fmla="*/ 2222413 h 3897475"/>
              <a:gd name="connsiteX24" fmla="*/ 2480639 w 5235943"/>
              <a:gd name="connsiteY24" fmla="*/ 2030716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480639 w 5235943"/>
              <a:gd name="connsiteY24" fmla="*/ 2030716 h 3897475"/>
              <a:gd name="connsiteX25" fmla="*/ 2469314 w 5235943"/>
              <a:gd name="connsiteY25" fmla="*/ 1499462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480639 w 5235943"/>
              <a:gd name="connsiteY24" fmla="*/ 2030716 h 3897475"/>
              <a:gd name="connsiteX25" fmla="*/ 1948999 w 5235943"/>
              <a:gd name="connsiteY25" fmla="*/ 2669401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215864 w 5235943"/>
              <a:gd name="connsiteY24" fmla="*/ 2594134 h 3897475"/>
              <a:gd name="connsiteX25" fmla="*/ 1948999 w 5235943"/>
              <a:gd name="connsiteY25" fmla="*/ 2669401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948999 w 5235943"/>
              <a:gd name="connsiteY25" fmla="*/ 2669401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838163 w 5235943"/>
              <a:gd name="connsiteY25" fmla="*/ 2638613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2120356 w 5235943"/>
              <a:gd name="connsiteY26" fmla="*/ 1828251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741665 w 5235943"/>
              <a:gd name="connsiteY26" fmla="*/ 2388590 h 3897475"/>
              <a:gd name="connsiteX27" fmla="*/ 1724377 w 5235943"/>
              <a:gd name="connsiteY27" fmla="*/ 221262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741665 w 5235943"/>
              <a:gd name="connsiteY26" fmla="*/ 2388590 h 3897475"/>
              <a:gd name="connsiteX27" fmla="*/ 806899 w 5235943"/>
              <a:gd name="connsiteY27" fmla="*/ 2846853 h 3897475"/>
              <a:gd name="connsiteX28" fmla="*/ 1611138 w 5235943"/>
              <a:gd name="connsiteY28" fmla="*/ 2829820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741665 w 5235943"/>
              <a:gd name="connsiteY26" fmla="*/ 2388590 h 3897475"/>
              <a:gd name="connsiteX27" fmla="*/ 806899 w 5235943"/>
              <a:gd name="connsiteY27" fmla="*/ 2846853 h 3897475"/>
              <a:gd name="connsiteX28" fmla="*/ 958435 w 5235943"/>
              <a:gd name="connsiteY28" fmla="*/ 2842135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3834 w 5235943"/>
              <a:gd name="connsiteY26" fmla="*/ 2970481 h 3897475"/>
              <a:gd name="connsiteX27" fmla="*/ 806899 w 5235943"/>
              <a:gd name="connsiteY27" fmla="*/ 2846853 h 3897475"/>
              <a:gd name="connsiteX28" fmla="*/ 958435 w 5235943"/>
              <a:gd name="connsiteY28" fmla="*/ 2842135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3834 w 5235943"/>
              <a:gd name="connsiteY26" fmla="*/ 2970481 h 3897475"/>
              <a:gd name="connsiteX27" fmla="*/ 806899 w 5235943"/>
              <a:gd name="connsiteY27" fmla="*/ 2846853 h 3897475"/>
              <a:gd name="connsiteX28" fmla="*/ 958435 w 5235943"/>
              <a:gd name="connsiteY28" fmla="*/ 2842135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3834 w 5235943"/>
              <a:gd name="connsiteY26" fmla="*/ 2970481 h 3897475"/>
              <a:gd name="connsiteX27" fmla="*/ 806899 w 5235943"/>
              <a:gd name="connsiteY27" fmla="*/ 2846853 h 3897475"/>
              <a:gd name="connsiteX28" fmla="*/ 958435 w 5235943"/>
              <a:gd name="connsiteY28" fmla="*/ 2842135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3834 w 5235943"/>
              <a:gd name="connsiteY26" fmla="*/ 2998190 h 3897475"/>
              <a:gd name="connsiteX27" fmla="*/ 806899 w 5235943"/>
              <a:gd name="connsiteY27" fmla="*/ 2846853 h 3897475"/>
              <a:gd name="connsiteX28" fmla="*/ 958435 w 5235943"/>
              <a:gd name="connsiteY28" fmla="*/ 2842135 h 3897475"/>
              <a:gd name="connsiteX29" fmla="*/ 1387848 w 5235943"/>
              <a:gd name="connsiteY29" fmla="*/ 2948538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3834 w 5235943"/>
              <a:gd name="connsiteY26" fmla="*/ 2998190 h 3897475"/>
              <a:gd name="connsiteX27" fmla="*/ 806899 w 5235943"/>
              <a:gd name="connsiteY27" fmla="*/ 2846853 h 3897475"/>
              <a:gd name="connsiteX28" fmla="*/ 958435 w 5235943"/>
              <a:gd name="connsiteY28" fmla="*/ 2842135 h 3897475"/>
              <a:gd name="connsiteX29" fmla="*/ 1043024 w 5235943"/>
              <a:gd name="connsiteY29" fmla="*/ 3090162 h 3897475"/>
              <a:gd name="connsiteX30" fmla="*/ 1237168 w 5235943"/>
              <a:gd name="connsiteY30" fmla="*/ 3158798 h 3897475"/>
              <a:gd name="connsiteX31" fmla="*/ 1127722 w 5235943"/>
              <a:gd name="connsiteY31" fmla="*/ 2911664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3834 w 5235943"/>
              <a:gd name="connsiteY26" fmla="*/ 2998190 h 3897475"/>
              <a:gd name="connsiteX27" fmla="*/ 806899 w 5235943"/>
              <a:gd name="connsiteY27" fmla="*/ 2846853 h 3897475"/>
              <a:gd name="connsiteX28" fmla="*/ 958435 w 5235943"/>
              <a:gd name="connsiteY28" fmla="*/ 2842135 h 3897475"/>
              <a:gd name="connsiteX29" fmla="*/ 1043024 w 5235943"/>
              <a:gd name="connsiteY29" fmla="*/ 3090162 h 3897475"/>
              <a:gd name="connsiteX30" fmla="*/ 1237168 w 5235943"/>
              <a:gd name="connsiteY30" fmla="*/ 3158798 h 3897475"/>
              <a:gd name="connsiteX31" fmla="*/ 915286 w 5235943"/>
              <a:gd name="connsiteY31" fmla="*/ 3284197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3834 w 5235943"/>
              <a:gd name="connsiteY26" fmla="*/ 2998190 h 3897475"/>
              <a:gd name="connsiteX27" fmla="*/ 806899 w 5235943"/>
              <a:gd name="connsiteY27" fmla="*/ 2846853 h 3897475"/>
              <a:gd name="connsiteX28" fmla="*/ 958435 w 5235943"/>
              <a:gd name="connsiteY28" fmla="*/ 2842135 h 3897475"/>
              <a:gd name="connsiteX29" fmla="*/ 1043024 w 5235943"/>
              <a:gd name="connsiteY29" fmla="*/ 3090162 h 3897475"/>
              <a:gd name="connsiteX30" fmla="*/ 778428 w 5235943"/>
              <a:gd name="connsiteY30" fmla="*/ 3075670 h 3897475"/>
              <a:gd name="connsiteX31" fmla="*/ 915286 w 5235943"/>
              <a:gd name="connsiteY31" fmla="*/ 3284197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3834 w 5235943"/>
              <a:gd name="connsiteY26" fmla="*/ 2998190 h 3897475"/>
              <a:gd name="connsiteX27" fmla="*/ 806899 w 5235943"/>
              <a:gd name="connsiteY27" fmla="*/ 2846853 h 3897475"/>
              <a:gd name="connsiteX28" fmla="*/ 958435 w 5235943"/>
              <a:gd name="connsiteY28" fmla="*/ 2842135 h 3897475"/>
              <a:gd name="connsiteX29" fmla="*/ 1043024 w 5235943"/>
              <a:gd name="connsiteY29" fmla="*/ 3090162 h 3897475"/>
              <a:gd name="connsiteX30" fmla="*/ 778428 w 5235943"/>
              <a:gd name="connsiteY30" fmla="*/ 3075670 h 3897475"/>
              <a:gd name="connsiteX31" fmla="*/ 447310 w 5235943"/>
              <a:gd name="connsiteY31" fmla="*/ 3170282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3834 w 5235943"/>
              <a:gd name="connsiteY26" fmla="*/ 2998190 h 3897475"/>
              <a:gd name="connsiteX27" fmla="*/ 806899 w 5235943"/>
              <a:gd name="connsiteY27" fmla="*/ 2846853 h 3897475"/>
              <a:gd name="connsiteX28" fmla="*/ 958435 w 5235943"/>
              <a:gd name="connsiteY28" fmla="*/ 2842135 h 3897475"/>
              <a:gd name="connsiteX29" fmla="*/ 1043024 w 5235943"/>
              <a:gd name="connsiteY29" fmla="*/ 3090162 h 3897475"/>
              <a:gd name="connsiteX30" fmla="*/ 778428 w 5235943"/>
              <a:gd name="connsiteY30" fmla="*/ 3075670 h 3897475"/>
              <a:gd name="connsiteX31" fmla="*/ 447310 w 5235943"/>
              <a:gd name="connsiteY31" fmla="*/ 3170282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3834 w 5235943"/>
              <a:gd name="connsiteY26" fmla="*/ 2998190 h 3897475"/>
              <a:gd name="connsiteX27" fmla="*/ 806899 w 5235943"/>
              <a:gd name="connsiteY27" fmla="*/ 2846853 h 3897475"/>
              <a:gd name="connsiteX28" fmla="*/ 838362 w 5235943"/>
              <a:gd name="connsiteY28" fmla="*/ 2996074 h 3897475"/>
              <a:gd name="connsiteX29" fmla="*/ 1043024 w 5235943"/>
              <a:gd name="connsiteY29" fmla="*/ 3090162 h 3897475"/>
              <a:gd name="connsiteX30" fmla="*/ 778428 w 5235943"/>
              <a:gd name="connsiteY30" fmla="*/ 3075670 h 3897475"/>
              <a:gd name="connsiteX31" fmla="*/ 447310 w 5235943"/>
              <a:gd name="connsiteY31" fmla="*/ 3170282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3834 w 5235943"/>
              <a:gd name="connsiteY26" fmla="*/ 2998190 h 3897475"/>
              <a:gd name="connsiteX27" fmla="*/ 1200984 w 5235943"/>
              <a:gd name="connsiteY27" fmla="*/ 3139338 h 3897475"/>
              <a:gd name="connsiteX28" fmla="*/ 838362 w 5235943"/>
              <a:gd name="connsiteY28" fmla="*/ 2996074 h 3897475"/>
              <a:gd name="connsiteX29" fmla="*/ 1043024 w 5235943"/>
              <a:gd name="connsiteY29" fmla="*/ 3090162 h 3897475"/>
              <a:gd name="connsiteX30" fmla="*/ 778428 w 5235943"/>
              <a:gd name="connsiteY30" fmla="*/ 3075670 h 3897475"/>
              <a:gd name="connsiteX31" fmla="*/ 447310 w 5235943"/>
              <a:gd name="connsiteY31" fmla="*/ 3170282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0756 w 5235943"/>
              <a:gd name="connsiteY26" fmla="*/ 2979717 h 3897475"/>
              <a:gd name="connsiteX27" fmla="*/ 1200984 w 5235943"/>
              <a:gd name="connsiteY27" fmla="*/ 3139338 h 3897475"/>
              <a:gd name="connsiteX28" fmla="*/ 838362 w 5235943"/>
              <a:gd name="connsiteY28" fmla="*/ 2996074 h 3897475"/>
              <a:gd name="connsiteX29" fmla="*/ 1043024 w 5235943"/>
              <a:gd name="connsiteY29" fmla="*/ 3090162 h 3897475"/>
              <a:gd name="connsiteX30" fmla="*/ 778428 w 5235943"/>
              <a:gd name="connsiteY30" fmla="*/ 3075670 h 3897475"/>
              <a:gd name="connsiteX31" fmla="*/ 447310 w 5235943"/>
              <a:gd name="connsiteY31" fmla="*/ 3170282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0756 w 5235943"/>
              <a:gd name="connsiteY26" fmla="*/ 2979717 h 3897475"/>
              <a:gd name="connsiteX27" fmla="*/ 1200984 w 5235943"/>
              <a:gd name="connsiteY27" fmla="*/ 3139338 h 3897475"/>
              <a:gd name="connsiteX28" fmla="*/ 1143162 w 5235943"/>
              <a:gd name="connsiteY28" fmla="*/ 2928341 h 3897475"/>
              <a:gd name="connsiteX29" fmla="*/ 1043024 w 5235943"/>
              <a:gd name="connsiteY29" fmla="*/ 3090162 h 3897475"/>
              <a:gd name="connsiteX30" fmla="*/ 778428 w 5235943"/>
              <a:gd name="connsiteY30" fmla="*/ 3075670 h 3897475"/>
              <a:gd name="connsiteX31" fmla="*/ 447310 w 5235943"/>
              <a:gd name="connsiteY31" fmla="*/ 3170282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0756 w 5235943"/>
              <a:gd name="connsiteY26" fmla="*/ 2979717 h 3897475"/>
              <a:gd name="connsiteX27" fmla="*/ 1200984 w 5235943"/>
              <a:gd name="connsiteY27" fmla="*/ 3139338 h 3897475"/>
              <a:gd name="connsiteX28" fmla="*/ 1143162 w 5235943"/>
              <a:gd name="connsiteY28" fmla="*/ 2928341 h 3897475"/>
              <a:gd name="connsiteX29" fmla="*/ 1043024 w 5235943"/>
              <a:gd name="connsiteY29" fmla="*/ 3090162 h 3897475"/>
              <a:gd name="connsiteX30" fmla="*/ 778428 w 5235943"/>
              <a:gd name="connsiteY30" fmla="*/ 3075670 h 3897475"/>
              <a:gd name="connsiteX31" fmla="*/ 447310 w 5235943"/>
              <a:gd name="connsiteY31" fmla="*/ 3170282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0756 w 5235943"/>
              <a:gd name="connsiteY26" fmla="*/ 2979717 h 3897475"/>
              <a:gd name="connsiteX27" fmla="*/ 1200984 w 5235943"/>
              <a:gd name="connsiteY27" fmla="*/ 3139338 h 3897475"/>
              <a:gd name="connsiteX28" fmla="*/ 875307 w 5235943"/>
              <a:gd name="connsiteY28" fmla="*/ 3350135 h 3897475"/>
              <a:gd name="connsiteX29" fmla="*/ 1043024 w 5235943"/>
              <a:gd name="connsiteY29" fmla="*/ 3090162 h 3897475"/>
              <a:gd name="connsiteX30" fmla="*/ 778428 w 5235943"/>
              <a:gd name="connsiteY30" fmla="*/ 3075670 h 3897475"/>
              <a:gd name="connsiteX31" fmla="*/ 447310 w 5235943"/>
              <a:gd name="connsiteY31" fmla="*/ 3170282 h 3897475"/>
              <a:gd name="connsiteX32" fmla="*/ 760550 w 5235943"/>
              <a:gd name="connsiteY32" fmla="*/ 3412994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0756 w 5235943"/>
              <a:gd name="connsiteY26" fmla="*/ 2979717 h 3897475"/>
              <a:gd name="connsiteX27" fmla="*/ 1200984 w 5235943"/>
              <a:gd name="connsiteY27" fmla="*/ 3139338 h 3897475"/>
              <a:gd name="connsiteX28" fmla="*/ 875307 w 5235943"/>
              <a:gd name="connsiteY28" fmla="*/ 3350135 h 3897475"/>
              <a:gd name="connsiteX29" fmla="*/ 1043024 w 5235943"/>
              <a:gd name="connsiteY29" fmla="*/ 3090162 h 3897475"/>
              <a:gd name="connsiteX30" fmla="*/ 778428 w 5235943"/>
              <a:gd name="connsiteY30" fmla="*/ 3075670 h 3897475"/>
              <a:gd name="connsiteX31" fmla="*/ 447310 w 5235943"/>
              <a:gd name="connsiteY31" fmla="*/ 3170282 h 3897475"/>
              <a:gd name="connsiteX32" fmla="*/ 110926 w 5235943"/>
              <a:gd name="connsiteY32" fmla="*/ 3274448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679380 w 5235943"/>
              <a:gd name="connsiteY0" fmla="*/ 0 h 3897475"/>
              <a:gd name="connsiteX1" fmla="*/ 1172853 w 5235943"/>
              <a:gd name="connsiteY1" fmla="*/ 157835 h 3897475"/>
              <a:gd name="connsiteX2" fmla="*/ 723255 w 5235943"/>
              <a:gd name="connsiteY2" fmla="*/ 92896 h 3897475"/>
              <a:gd name="connsiteX3" fmla="*/ 445938 w 5235943"/>
              <a:gd name="connsiteY3" fmla="*/ 152569 h 3897475"/>
              <a:gd name="connsiteX4" fmla="*/ 297098 w 5235943"/>
              <a:gd name="connsiteY4" fmla="*/ 26504 h 3897475"/>
              <a:gd name="connsiteX5" fmla="*/ 304 w 5235943"/>
              <a:gd name="connsiteY5" fmla="*/ 168268 h 3897475"/>
              <a:gd name="connsiteX6" fmla="*/ 238934 w 5235943"/>
              <a:gd name="connsiteY6" fmla="*/ 319814 h 3897475"/>
              <a:gd name="connsiteX7" fmla="*/ 135503 w 5235943"/>
              <a:gd name="connsiteY7" fmla="*/ 901141 h 3897475"/>
              <a:gd name="connsiteX8" fmla="*/ 464645 w 5235943"/>
              <a:gd name="connsiteY8" fmla="*/ 1054414 h 3897475"/>
              <a:gd name="connsiteX9" fmla="*/ 956048 w 5235943"/>
              <a:gd name="connsiteY9" fmla="*/ 1393819 h 3897475"/>
              <a:gd name="connsiteX10" fmla="*/ 1183842 w 5235943"/>
              <a:gd name="connsiteY10" fmla="*/ 1480968 h 3897475"/>
              <a:gd name="connsiteX11" fmla="*/ 1369104 w 5235943"/>
              <a:gd name="connsiteY11" fmla="*/ 1175755 h 3897475"/>
              <a:gd name="connsiteX12" fmla="*/ 1373732 w 5235943"/>
              <a:gd name="connsiteY12" fmla="*/ 935486 h 3897475"/>
              <a:gd name="connsiteX13" fmla="*/ 1476326 w 5235943"/>
              <a:gd name="connsiteY13" fmla="*/ 886762 h 3897475"/>
              <a:gd name="connsiteX14" fmla="*/ 2006233 w 5235943"/>
              <a:gd name="connsiteY14" fmla="*/ 899114 h 3897475"/>
              <a:gd name="connsiteX15" fmla="*/ 2199190 w 5235943"/>
              <a:gd name="connsiteY15" fmla="*/ 983078 h 3897475"/>
              <a:gd name="connsiteX16" fmla="*/ 2410003 w 5235943"/>
              <a:gd name="connsiteY16" fmla="*/ 920860 h 3897475"/>
              <a:gd name="connsiteX17" fmla="*/ 2188596 w 5235943"/>
              <a:gd name="connsiteY17" fmla="*/ 1315008 h 3897475"/>
              <a:gd name="connsiteX18" fmla="*/ 2708389 w 5235943"/>
              <a:gd name="connsiteY18" fmla="*/ 1304406 h 3897475"/>
              <a:gd name="connsiteX19" fmla="*/ 2901580 w 5235943"/>
              <a:gd name="connsiteY19" fmla="*/ 1090379 h 3897475"/>
              <a:gd name="connsiteX20" fmla="*/ 3118779 w 5235943"/>
              <a:gd name="connsiteY20" fmla="*/ 1084252 h 3897475"/>
              <a:gd name="connsiteX21" fmla="*/ 3219345 w 5235943"/>
              <a:gd name="connsiteY21" fmla="*/ 1738420 h 3897475"/>
              <a:gd name="connsiteX22" fmla="*/ 2854293 w 5235943"/>
              <a:gd name="connsiteY22" fmla="*/ 2124738 h 3897475"/>
              <a:gd name="connsiteX23" fmla="*/ 2453445 w 5235943"/>
              <a:gd name="connsiteY23" fmla="*/ 2456401 h 3897475"/>
              <a:gd name="connsiteX24" fmla="*/ 2111185 w 5235943"/>
              <a:gd name="connsiteY24" fmla="*/ 2732680 h 3897475"/>
              <a:gd name="connsiteX25" fmla="*/ 1751957 w 5235943"/>
              <a:gd name="connsiteY25" fmla="*/ 2826420 h 3897475"/>
              <a:gd name="connsiteX26" fmla="*/ 1510756 w 5235943"/>
              <a:gd name="connsiteY26" fmla="*/ 2979717 h 3897475"/>
              <a:gd name="connsiteX27" fmla="*/ 1200984 w 5235943"/>
              <a:gd name="connsiteY27" fmla="*/ 3139338 h 3897475"/>
              <a:gd name="connsiteX28" fmla="*/ 875307 w 5235943"/>
              <a:gd name="connsiteY28" fmla="*/ 3350135 h 3897475"/>
              <a:gd name="connsiteX29" fmla="*/ 1043024 w 5235943"/>
              <a:gd name="connsiteY29" fmla="*/ 3090162 h 3897475"/>
              <a:gd name="connsiteX30" fmla="*/ 778428 w 5235943"/>
              <a:gd name="connsiteY30" fmla="*/ 3075670 h 3897475"/>
              <a:gd name="connsiteX31" fmla="*/ 308764 w 5235943"/>
              <a:gd name="connsiteY31" fmla="*/ 2770039 h 3897475"/>
              <a:gd name="connsiteX32" fmla="*/ 110926 w 5235943"/>
              <a:gd name="connsiteY32" fmla="*/ 3274448 h 3897475"/>
              <a:gd name="connsiteX33" fmla="*/ 576964 w 5235943"/>
              <a:gd name="connsiteY33" fmla="*/ 3412995 h 3897475"/>
              <a:gd name="connsiteX34" fmla="*/ 304552 w 5235943"/>
              <a:gd name="connsiteY34" fmla="*/ 3761408 h 3897475"/>
              <a:gd name="connsiteX35" fmla="*/ 2070578 w 5235943"/>
              <a:gd name="connsiteY35" fmla="*/ 3705895 h 3897475"/>
              <a:gd name="connsiteX36" fmla="*/ 3100350 w 5235943"/>
              <a:gd name="connsiteY36" fmla="*/ 3872688 h 3897475"/>
              <a:gd name="connsiteX37" fmla="*/ 3353870 w 5235943"/>
              <a:gd name="connsiteY37" fmla="*/ 3834362 h 3897475"/>
              <a:gd name="connsiteX38" fmla="*/ 3658530 w 5235943"/>
              <a:gd name="connsiteY38" fmla="*/ 3416979 h 3897475"/>
              <a:gd name="connsiteX39" fmla="*/ 4273523 w 5235943"/>
              <a:gd name="connsiteY39" fmla="*/ 2668811 h 3897475"/>
              <a:gd name="connsiteX40" fmla="*/ 5235943 w 5235943"/>
              <a:gd name="connsiteY40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62090 w 5322726"/>
              <a:gd name="connsiteY28" fmla="*/ 3350135 h 3897475"/>
              <a:gd name="connsiteX29" fmla="*/ 1129807 w 5322726"/>
              <a:gd name="connsiteY29" fmla="*/ 3090162 h 3897475"/>
              <a:gd name="connsiteX30" fmla="*/ 865211 w 5322726"/>
              <a:gd name="connsiteY30" fmla="*/ 3075670 h 3897475"/>
              <a:gd name="connsiteX31" fmla="*/ 395547 w 5322726"/>
              <a:gd name="connsiteY31" fmla="*/ 2770039 h 3897475"/>
              <a:gd name="connsiteX32" fmla="*/ 197709 w 5322726"/>
              <a:gd name="connsiteY32" fmla="*/ 3274448 h 3897475"/>
              <a:gd name="connsiteX33" fmla="*/ 109566 w 5322726"/>
              <a:gd name="connsiteY33" fmla="*/ 3499201 h 3897475"/>
              <a:gd name="connsiteX34" fmla="*/ 391335 w 5322726"/>
              <a:gd name="connsiteY34" fmla="*/ 3761408 h 3897475"/>
              <a:gd name="connsiteX35" fmla="*/ 2157361 w 5322726"/>
              <a:gd name="connsiteY35" fmla="*/ 3705895 h 3897475"/>
              <a:gd name="connsiteX36" fmla="*/ 3187133 w 5322726"/>
              <a:gd name="connsiteY36" fmla="*/ 3872688 h 3897475"/>
              <a:gd name="connsiteX37" fmla="*/ 3440653 w 5322726"/>
              <a:gd name="connsiteY37" fmla="*/ 3834362 h 3897475"/>
              <a:gd name="connsiteX38" fmla="*/ 3745313 w 5322726"/>
              <a:gd name="connsiteY38" fmla="*/ 3416979 h 3897475"/>
              <a:gd name="connsiteX39" fmla="*/ 4360306 w 5322726"/>
              <a:gd name="connsiteY39" fmla="*/ 2668811 h 3897475"/>
              <a:gd name="connsiteX40" fmla="*/ 5322726 w 5322726"/>
              <a:gd name="connsiteY40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62090 w 5322726"/>
              <a:gd name="connsiteY28" fmla="*/ 3350135 h 3897475"/>
              <a:gd name="connsiteX29" fmla="*/ 597177 w 5322726"/>
              <a:gd name="connsiteY29" fmla="*/ 3410356 h 3897475"/>
              <a:gd name="connsiteX30" fmla="*/ 865211 w 5322726"/>
              <a:gd name="connsiteY30" fmla="*/ 3075670 h 3897475"/>
              <a:gd name="connsiteX31" fmla="*/ 395547 w 5322726"/>
              <a:gd name="connsiteY31" fmla="*/ 2770039 h 3897475"/>
              <a:gd name="connsiteX32" fmla="*/ 197709 w 5322726"/>
              <a:gd name="connsiteY32" fmla="*/ 3274448 h 3897475"/>
              <a:gd name="connsiteX33" fmla="*/ 109566 w 5322726"/>
              <a:gd name="connsiteY33" fmla="*/ 3499201 h 3897475"/>
              <a:gd name="connsiteX34" fmla="*/ 391335 w 5322726"/>
              <a:gd name="connsiteY34" fmla="*/ 3761408 h 3897475"/>
              <a:gd name="connsiteX35" fmla="*/ 2157361 w 5322726"/>
              <a:gd name="connsiteY35" fmla="*/ 3705895 h 3897475"/>
              <a:gd name="connsiteX36" fmla="*/ 3187133 w 5322726"/>
              <a:gd name="connsiteY36" fmla="*/ 3872688 h 3897475"/>
              <a:gd name="connsiteX37" fmla="*/ 3440653 w 5322726"/>
              <a:gd name="connsiteY37" fmla="*/ 3834362 h 3897475"/>
              <a:gd name="connsiteX38" fmla="*/ 3745313 w 5322726"/>
              <a:gd name="connsiteY38" fmla="*/ 3416979 h 3897475"/>
              <a:gd name="connsiteX39" fmla="*/ 4360306 w 5322726"/>
              <a:gd name="connsiteY39" fmla="*/ 2668811 h 3897475"/>
              <a:gd name="connsiteX40" fmla="*/ 5322726 w 5322726"/>
              <a:gd name="connsiteY40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40539 w 5322726"/>
              <a:gd name="connsiteY28" fmla="*/ 3316269 h 3897475"/>
              <a:gd name="connsiteX29" fmla="*/ 597177 w 5322726"/>
              <a:gd name="connsiteY29" fmla="*/ 3410356 h 3897475"/>
              <a:gd name="connsiteX30" fmla="*/ 865211 w 5322726"/>
              <a:gd name="connsiteY30" fmla="*/ 3075670 h 3897475"/>
              <a:gd name="connsiteX31" fmla="*/ 395547 w 5322726"/>
              <a:gd name="connsiteY31" fmla="*/ 2770039 h 3897475"/>
              <a:gd name="connsiteX32" fmla="*/ 197709 w 5322726"/>
              <a:gd name="connsiteY32" fmla="*/ 3274448 h 3897475"/>
              <a:gd name="connsiteX33" fmla="*/ 109566 w 5322726"/>
              <a:gd name="connsiteY33" fmla="*/ 3499201 h 3897475"/>
              <a:gd name="connsiteX34" fmla="*/ 391335 w 5322726"/>
              <a:gd name="connsiteY34" fmla="*/ 3761408 h 3897475"/>
              <a:gd name="connsiteX35" fmla="*/ 2157361 w 5322726"/>
              <a:gd name="connsiteY35" fmla="*/ 3705895 h 3897475"/>
              <a:gd name="connsiteX36" fmla="*/ 3187133 w 5322726"/>
              <a:gd name="connsiteY36" fmla="*/ 3872688 h 3897475"/>
              <a:gd name="connsiteX37" fmla="*/ 3440653 w 5322726"/>
              <a:gd name="connsiteY37" fmla="*/ 3834362 h 3897475"/>
              <a:gd name="connsiteX38" fmla="*/ 3745313 w 5322726"/>
              <a:gd name="connsiteY38" fmla="*/ 3416979 h 3897475"/>
              <a:gd name="connsiteX39" fmla="*/ 4360306 w 5322726"/>
              <a:gd name="connsiteY39" fmla="*/ 2668811 h 3897475"/>
              <a:gd name="connsiteX40" fmla="*/ 5322726 w 5322726"/>
              <a:gd name="connsiteY40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40539 w 5322726"/>
              <a:gd name="connsiteY28" fmla="*/ 3316269 h 3897475"/>
              <a:gd name="connsiteX29" fmla="*/ 771861 w 5322726"/>
              <a:gd name="connsiteY29" fmla="*/ 3383659 h 3897475"/>
              <a:gd name="connsiteX30" fmla="*/ 597177 w 5322726"/>
              <a:gd name="connsiteY30" fmla="*/ 3410356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40539 w 5322726"/>
              <a:gd name="connsiteY28" fmla="*/ 3316269 h 3897475"/>
              <a:gd name="connsiteX29" fmla="*/ 879619 w 5322726"/>
              <a:gd name="connsiteY29" fmla="*/ 3408289 h 3897475"/>
              <a:gd name="connsiteX30" fmla="*/ 597177 w 5322726"/>
              <a:gd name="connsiteY30" fmla="*/ 3410356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40539 w 5322726"/>
              <a:gd name="connsiteY28" fmla="*/ 3316269 h 3897475"/>
              <a:gd name="connsiteX29" fmla="*/ 879619 w 5322726"/>
              <a:gd name="connsiteY29" fmla="*/ 3408289 h 3897475"/>
              <a:gd name="connsiteX30" fmla="*/ 597177 w 5322726"/>
              <a:gd name="connsiteY30" fmla="*/ 3410356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40539 w 5322726"/>
              <a:gd name="connsiteY28" fmla="*/ 3316269 h 3897475"/>
              <a:gd name="connsiteX29" fmla="*/ 879619 w 5322726"/>
              <a:gd name="connsiteY29" fmla="*/ 3408289 h 3897475"/>
              <a:gd name="connsiteX30" fmla="*/ 597177 w 5322726"/>
              <a:gd name="connsiteY30" fmla="*/ 3410356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9619 w 5322726"/>
              <a:gd name="connsiteY29" fmla="*/ 3408289 h 3897475"/>
              <a:gd name="connsiteX30" fmla="*/ 597177 w 5322726"/>
              <a:gd name="connsiteY30" fmla="*/ 3410356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9619 w 5322726"/>
              <a:gd name="connsiteY29" fmla="*/ 3408289 h 3897475"/>
              <a:gd name="connsiteX30" fmla="*/ 597177 w 5322726"/>
              <a:gd name="connsiteY30" fmla="*/ 3410356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67304 w 5322726"/>
              <a:gd name="connsiteY29" fmla="*/ 3405211 h 3897475"/>
              <a:gd name="connsiteX30" fmla="*/ 597177 w 5322726"/>
              <a:gd name="connsiteY30" fmla="*/ 3410356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67304 w 5322726"/>
              <a:gd name="connsiteY29" fmla="*/ 3405211 h 3897475"/>
              <a:gd name="connsiteX30" fmla="*/ 597177 w 5322726"/>
              <a:gd name="connsiteY30" fmla="*/ 3410356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9619 w 5322726"/>
              <a:gd name="connsiteY29" fmla="*/ 3417527 h 3897475"/>
              <a:gd name="connsiteX30" fmla="*/ 597177 w 5322726"/>
              <a:gd name="connsiteY30" fmla="*/ 3410356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6540 w 5322726"/>
              <a:gd name="connsiteY29" fmla="*/ 3402133 h 3897475"/>
              <a:gd name="connsiteX30" fmla="*/ 597177 w 5322726"/>
              <a:gd name="connsiteY30" fmla="*/ 3410356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6540 w 5322726"/>
              <a:gd name="connsiteY29" fmla="*/ 3402133 h 3897475"/>
              <a:gd name="connsiteX30" fmla="*/ 597177 w 5322726"/>
              <a:gd name="connsiteY30" fmla="*/ 3410356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6540 w 5322726"/>
              <a:gd name="connsiteY29" fmla="*/ 3402133 h 3897475"/>
              <a:gd name="connsiteX30" fmla="*/ 652595 w 5322726"/>
              <a:gd name="connsiteY30" fmla="*/ 3401120 h 3897475"/>
              <a:gd name="connsiteX31" fmla="*/ 865211 w 5322726"/>
              <a:gd name="connsiteY31" fmla="*/ 3075670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6540 w 5322726"/>
              <a:gd name="connsiteY29" fmla="*/ 3402133 h 3897475"/>
              <a:gd name="connsiteX30" fmla="*/ 652595 w 5322726"/>
              <a:gd name="connsiteY30" fmla="*/ 3401120 h 3897475"/>
              <a:gd name="connsiteX31" fmla="*/ 846739 w 5322726"/>
              <a:gd name="connsiteY31" fmla="*/ 3352761 h 3897475"/>
              <a:gd name="connsiteX32" fmla="*/ 395547 w 5322726"/>
              <a:gd name="connsiteY32" fmla="*/ 277003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6540 w 5322726"/>
              <a:gd name="connsiteY29" fmla="*/ 3402133 h 3897475"/>
              <a:gd name="connsiteX30" fmla="*/ 652595 w 5322726"/>
              <a:gd name="connsiteY30" fmla="*/ 3401120 h 3897475"/>
              <a:gd name="connsiteX31" fmla="*/ 846739 w 5322726"/>
              <a:gd name="connsiteY31" fmla="*/ 3352761 h 3897475"/>
              <a:gd name="connsiteX32" fmla="*/ 1180638 w 5322726"/>
              <a:gd name="connsiteY32" fmla="*/ 2988632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6540 w 5322726"/>
              <a:gd name="connsiteY29" fmla="*/ 3402133 h 3897475"/>
              <a:gd name="connsiteX30" fmla="*/ 652595 w 5322726"/>
              <a:gd name="connsiteY30" fmla="*/ 3401120 h 3897475"/>
              <a:gd name="connsiteX31" fmla="*/ 846739 w 5322726"/>
              <a:gd name="connsiteY31" fmla="*/ 3352761 h 3897475"/>
              <a:gd name="connsiteX32" fmla="*/ 1180638 w 5322726"/>
              <a:gd name="connsiteY32" fmla="*/ 2988632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6540 w 5322726"/>
              <a:gd name="connsiteY29" fmla="*/ 3402133 h 3897475"/>
              <a:gd name="connsiteX30" fmla="*/ 652595 w 5322726"/>
              <a:gd name="connsiteY30" fmla="*/ 3401120 h 3897475"/>
              <a:gd name="connsiteX31" fmla="*/ 846739 w 5322726"/>
              <a:gd name="connsiteY31" fmla="*/ 3352761 h 3897475"/>
              <a:gd name="connsiteX32" fmla="*/ 1180638 w 5322726"/>
              <a:gd name="connsiteY32" fmla="*/ 2988632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6540 w 5322726"/>
              <a:gd name="connsiteY29" fmla="*/ 3402133 h 3897475"/>
              <a:gd name="connsiteX30" fmla="*/ 652595 w 5322726"/>
              <a:gd name="connsiteY30" fmla="*/ 3401120 h 3897475"/>
              <a:gd name="connsiteX31" fmla="*/ 846739 w 5322726"/>
              <a:gd name="connsiteY31" fmla="*/ 3352761 h 3897475"/>
              <a:gd name="connsiteX32" fmla="*/ 1180638 w 5322726"/>
              <a:gd name="connsiteY32" fmla="*/ 2988632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6540 w 5322726"/>
              <a:gd name="connsiteY29" fmla="*/ 3402133 h 3897475"/>
              <a:gd name="connsiteX30" fmla="*/ 652595 w 5322726"/>
              <a:gd name="connsiteY30" fmla="*/ 3401120 h 3897475"/>
              <a:gd name="connsiteX31" fmla="*/ 846739 w 5322726"/>
              <a:gd name="connsiteY31" fmla="*/ 3352761 h 3897475"/>
              <a:gd name="connsiteX32" fmla="*/ 1180638 w 5322726"/>
              <a:gd name="connsiteY32" fmla="*/ 2988632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6540 w 5322726"/>
              <a:gd name="connsiteY29" fmla="*/ 3402133 h 3897475"/>
              <a:gd name="connsiteX30" fmla="*/ 652595 w 5322726"/>
              <a:gd name="connsiteY30" fmla="*/ 3401120 h 3897475"/>
              <a:gd name="connsiteX31" fmla="*/ 846739 w 5322726"/>
              <a:gd name="connsiteY31" fmla="*/ 3352761 h 3897475"/>
              <a:gd name="connsiteX32" fmla="*/ 1205268 w 5322726"/>
              <a:gd name="connsiteY32" fmla="*/ 294552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5322726"/>
              <a:gd name="connsiteY0" fmla="*/ 0 h 3897475"/>
              <a:gd name="connsiteX1" fmla="*/ 1259636 w 5322726"/>
              <a:gd name="connsiteY1" fmla="*/ 157835 h 3897475"/>
              <a:gd name="connsiteX2" fmla="*/ 810038 w 5322726"/>
              <a:gd name="connsiteY2" fmla="*/ 92896 h 3897475"/>
              <a:gd name="connsiteX3" fmla="*/ 532721 w 5322726"/>
              <a:gd name="connsiteY3" fmla="*/ 152569 h 3897475"/>
              <a:gd name="connsiteX4" fmla="*/ 383881 w 5322726"/>
              <a:gd name="connsiteY4" fmla="*/ 26504 h 3897475"/>
              <a:gd name="connsiteX5" fmla="*/ 87087 w 5322726"/>
              <a:gd name="connsiteY5" fmla="*/ 168268 h 3897475"/>
              <a:gd name="connsiteX6" fmla="*/ 325717 w 5322726"/>
              <a:gd name="connsiteY6" fmla="*/ 319814 h 3897475"/>
              <a:gd name="connsiteX7" fmla="*/ 222286 w 5322726"/>
              <a:gd name="connsiteY7" fmla="*/ 901141 h 3897475"/>
              <a:gd name="connsiteX8" fmla="*/ 551428 w 5322726"/>
              <a:gd name="connsiteY8" fmla="*/ 1054414 h 3897475"/>
              <a:gd name="connsiteX9" fmla="*/ 1042831 w 5322726"/>
              <a:gd name="connsiteY9" fmla="*/ 1393819 h 3897475"/>
              <a:gd name="connsiteX10" fmla="*/ 1270625 w 5322726"/>
              <a:gd name="connsiteY10" fmla="*/ 1480968 h 3897475"/>
              <a:gd name="connsiteX11" fmla="*/ 1455887 w 5322726"/>
              <a:gd name="connsiteY11" fmla="*/ 1175755 h 3897475"/>
              <a:gd name="connsiteX12" fmla="*/ 1460515 w 5322726"/>
              <a:gd name="connsiteY12" fmla="*/ 935486 h 3897475"/>
              <a:gd name="connsiteX13" fmla="*/ 1563109 w 5322726"/>
              <a:gd name="connsiteY13" fmla="*/ 886762 h 3897475"/>
              <a:gd name="connsiteX14" fmla="*/ 2093016 w 5322726"/>
              <a:gd name="connsiteY14" fmla="*/ 899114 h 3897475"/>
              <a:gd name="connsiteX15" fmla="*/ 2285973 w 5322726"/>
              <a:gd name="connsiteY15" fmla="*/ 983078 h 3897475"/>
              <a:gd name="connsiteX16" fmla="*/ 2496786 w 5322726"/>
              <a:gd name="connsiteY16" fmla="*/ 920860 h 3897475"/>
              <a:gd name="connsiteX17" fmla="*/ 2275379 w 5322726"/>
              <a:gd name="connsiteY17" fmla="*/ 1315008 h 3897475"/>
              <a:gd name="connsiteX18" fmla="*/ 2795172 w 5322726"/>
              <a:gd name="connsiteY18" fmla="*/ 1304406 h 3897475"/>
              <a:gd name="connsiteX19" fmla="*/ 2988363 w 5322726"/>
              <a:gd name="connsiteY19" fmla="*/ 1090379 h 3897475"/>
              <a:gd name="connsiteX20" fmla="*/ 3205562 w 5322726"/>
              <a:gd name="connsiteY20" fmla="*/ 1084252 h 3897475"/>
              <a:gd name="connsiteX21" fmla="*/ 3306128 w 5322726"/>
              <a:gd name="connsiteY21" fmla="*/ 1738420 h 3897475"/>
              <a:gd name="connsiteX22" fmla="*/ 2941076 w 5322726"/>
              <a:gd name="connsiteY22" fmla="*/ 2124738 h 3897475"/>
              <a:gd name="connsiteX23" fmla="*/ 2540228 w 5322726"/>
              <a:gd name="connsiteY23" fmla="*/ 2456401 h 3897475"/>
              <a:gd name="connsiteX24" fmla="*/ 2197968 w 5322726"/>
              <a:gd name="connsiteY24" fmla="*/ 2732680 h 3897475"/>
              <a:gd name="connsiteX25" fmla="*/ 1838740 w 5322726"/>
              <a:gd name="connsiteY25" fmla="*/ 2826420 h 3897475"/>
              <a:gd name="connsiteX26" fmla="*/ 1597539 w 5322726"/>
              <a:gd name="connsiteY26" fmla="*/ 2979717 h 3897475"/>
              <a:gd name="connsiteX27" fmla="*/ 1287767 w 5322726"/>
              <a:gd name="connsiteY27" fmla="*/ 3139338 h 3897475"/>
              <a:gd name="connsiteX28" fmla="*/ 999036 w 5322726"/>
              <a:gd name="connsiteY28" fmla="*/ 3365529 h 3897475"/>
              <a:gd name="connsiteX29" fmla="*/ 876540 w 5322726"/>
              <a:gd name="connsiteY29" fmla="*/ 3402133 h 3897475"/>
              <a:gd name="connsiteX30" fmla="*/ 652595 w 5322726"/>
              <a:gd name="connsiteY30" fmla="*/ 3401120 h 3897475"/>
              <a:gd name="connsiteX31" fmla="*/ 846739 w 5322726"/>
              <a:gd name="connsiteY31" fmla="*/ 3352761 h 3897475"/>
              <a:gd name="connsiteX32" fmla="*/ 1205268 w 5322726"/>
              <a:gd name="connsiteY32" fmla="*/ 2945529 h 3897475"/>
              <a:gd name="connsiteX33" fmla="*/ 197709 w 5322726"/>
              <a:gd name="connsiteY33" fmla="*/ 3274448 h 3897475"/>
              <a:gd name="connsiteX34" fmla="*/ 109566 w 5322726"/>
              <a:gd name="connsiteY34" fmla="*/ 3499201 h 3897475"/>
              <a:gd name="connsiteX35" fmla="*/ 391335 w 5322726"/>
              <a:gd name="connsiteY35" fmla="*/ 3761408 h 3897475"/>
              <a:gd name="connsiteX36" fmla="*/ 2157361 w 5322726"/>
              <a:gd name="connsiteY36" fmla="*/ 3705895 h 3897475"/>
              <a:gd name="connsiteX37" fmla="*/ 3187133 w 5322726"/>
              <a:gd name="connsiteY37" fmla="*/ 3872688 h 3897475"/>
              <a:gd name="connsiteX38" fmla="*/ 3440653 w 5322726"/>
              <a:gd name="connsiteY38" fmla="*/ 3834362 h 3897475"/>
              <a:gd name="connsiteX39" fmla="*/ 3745313 w 5322726"/>
              <a:gd name="connsiteY39" fmla="*/ 3416979 h 3897475"/>
              <a:gd name="connsiteX40" fmla="*/ 4360306 w 5322726"/>
              <a:gd name="connsiteY40" fmla="*/ 2668811 h 3897475"/>
              <a:gd name="connsiteX41" fmla="*/ 5322726 w 5322726"/>
              <a:gd name="connsiteY41" fmla="*/ 3138625 h 3897475"/>
              <a:gd name="connsiteX0" fmla="*/ 1766163 w 4360317"/>
              <a:gd name="connsiteY0" fmla="*/ 0 h 3897475"/>
              <a:gd name="connsiteX1" fmla="*/ 1259636 w 4360317"/>
              <a:gd name="connsiteY1" fmla="*/ 157835 h 3897475"/>
              <a:gd name="connsiteX2" fmla="*/ 810038 w 4360317"/>
              <a:gd name="connsiteY2" fmla="*/ 92896 h 3897475"/>
              <a:gd name="connsiteX3" fmla="*/ 532721 w 4360317"/>
              <a:gd name="connsiteY3" fmla="*/ 152569 h 3897475"/>
              <a:gd name="connsiteX4" fmla="*/ 383881 w 4360317"/>
              <a:gd name="connsiteY4" fmla="*/ 26504 h 3897475"/>
              <a:gd name="connsiteX5" fmla="*/ 87087 w 4360317"/>
              <a:gd name="connsiteY5" fmla="*/ 168268 h 3897475"/>
              <a:gd name="connsiteX6" fmla="*/ 325717 w 4360317"/>
              <a:gd name="connsiteY6" fmla="*/ 319814 h 3897475"/>
              <a:gd name="connsiteX7" fmla="*/ 222286 w 4360317"/>
              <a:gd name="connsiteY7" fmla="*/ 901141 h 3897475"/>
              <a:gd name="connsiteX8" fmla="*/ 551428 w 4360317"/>
              <a:gd name="connsiteY8" fmla="*/ 1054414 h 3897475"/>
              <a:gd name="connsiteX9" fmla="*/ 1042831 w 4360317"/>
              <a:gd name="connsiteY9" fmla="*/ 1393819 h 3897475"/>
              <a:gd name="connsiteX10" fmla="*/ 1270625 w 4360317"/>
              <a:gd name="connsiteY10" fmla="*/ 1480968 h 3897475"/>
              <a:gd name="connsiteX11" fmla="*/ 1455887 w 4360317"/>
              <a:gd name="connsiteY11" fmla="*/ 1175755 h 3897475"/>
              <a:gd name="connsiteX12" fmla="*/ 1460515 w 4360317"/>
              <a:gd name="connsiteY12" fmla="*/ 935486 h 3897475"/>
              <a:gd name="connsiteX13" fmla="*/ 1563109 w 4360317"/>
              <a:gd name="connsiteY13" fmla="*/ 886762 h 3897475"/>
              <a:gd name="connsiteX14" fmla="*/ 2093016 w 4360317"/>
              <a:gd name="connsiteY14" fmla="*/ 899114 h 3897475"/>
              <a:gd name="connsiteX15" fmla="*/ 2285973 w 4360317"/>
              <a:gd name="connsiteY15" fmla="*/ 983078 h 3897475"/>
              <a:gd name="connsiteX16" fmla="*/ 2496786 w 4360317"/>
              <a:gd name="connsiteY16" fmla="*/ 920860 h 3897475"/>
              <a:gd name="connsiteX17" fmla="*/ 2275379 w 4360317"/>
              <a:gd name="connsiteY17" fmla="*/ 1315008 h 3897475"/>
              <a:gd name="connsiteX18" fmla="*/ 2795172 w 4360317"/>
              <a:gd name="connsiteY18" fmla="*/ 1304406 h 3897475"/>
              <a:gd name="connsiteX19" fmla="*/ 2988363 w 4360317"/>
              <a:gd name="connsiteY19" fmla="*/ 1090379 h 3897475"/>
              <a:gd name="connsiteX20" fmla="*/ 3205562 w 4360317"/>
              <a:gd name="connsiteY20" fmla="*/ 1084252 h 3897475"/>
              <a:gd name="connsiteX21" fmla="*/ 3306128 w 4360317"/>
              <a:gd name="connsiteY21" fmla="*/ 1738420 h 3897475"/>
              <a:gd name="connsiteX22" fmla="*/ 2941076 w 4360317"/>
              <a:gd name="connsiteY22" fmla="*/ 2124738 h 3897475"/>
              <a:gd name="connsiteX23" fmla="*/ 2540228 w 4360317"/>
              <a:gd name="connsiteY23" fmla="*/ 2456401 h 3897475"/>
              <a:gd name="connsiteX24" fmla="*/ 2197968 w 4360317"/>
              <a:gd name="connsiteY24" fmla="*/ 2732680 h 3897475"/>
              <a:gd name="connsiteX25" fmla="*/ 1838740 w 4360317"/>
              <a:gd name="connsiteY25" fmla="*/ 2826420 h 3897475"/>
              <a:gd name="connsiteX26" fmla="*/ 1597539 w 4360317"/>
              <a:gd name="connsiteY26" fmla="*/ 2979717 h 3897475"/>
              <a:gd name="connsiteX27" fmla="*/ 1287767 w 4360317"/>
              <a:gd name="connsiteY27" fmla="*/ 3139338 h 3897475"/>
              <a:gd name="connsiteX28" fmla="*/ 999036 w 4360317"/>
              <a:gd name="connsiteY28" fmla="*/ 3365529 h 3897475"/>
              <a:gd name="connsiteX29" fmla="*/ 876540 w 4360317"/>
              <a:gd name="connsiteY29" fmla="*/ 3402133 h 3897475"/>
              <a:gd name="connsiteX30" fmla="*/ 652595 w 4360317"/>
              <a:gd name="connsiteY30" fmla="*/ 3401120 h 3897475"/>
              <a:gd name="connsiteX31" fmla="*/ 846739 w 4360317"/>
              <a:gd name="connsiteY31" fmla="*/ 3352761 h 3897475"/>
              <a:gd name="connsiteX32" fmla="*/ 1205268 w 4360317"/>
              <a:gd name="connsiteY32" fmla="*/ 2945529 h 3897475"/>
              <a:gd name="connsiteX33" fmla="*/ 197709 w 4360317"/>
              <a:gd name="connsiteY33" fmla="*/ 3274448 h 3897475"/>
              <a:gd name="connsiteX34" fmla="*/ 109566 w 4360317"/>
              <a:gd name="connsiteY34" fmla="*/ 3499201 h 3897475"/>
              <a:gd name="connsiteX35" fmla="*/ 391335 w 4360317"/>
              <a:gd name="connsiteY35" fmla="*/ 3761408 h 3897475"/>
              <a:gd name="connsiteX36" fmla="*/ 2157361 w 4360317"/>
              <a:gd name="connsiteY36" fmla="*/ 3705895 h 3897475"/>
              <a:gd name="connsiteX37" fmla="*/ 3187133 w 4360317"/>
              <a:gd name="connsiteY37" fmla="*/ 3872688 h 3897475"/>
              <a:gd name="connsiteX38" fmla="*/ 3440653 w 4360317"/>
              <a:gd name="connsiteY38" fmla="*/ 3834362 h 3897475"/>
              <a:gd name="connsiteX39" fmla="*/ 3745313 w 4360317"/>
              <a:gd name="connsiteY39" fmla="*/ 3416979 h 3897475"/>
              <a:gd name="connsiteX40" fmla="*/ 4360306 w 4360317"/>
              <a:gd name="connsiteY40" fmla="*/ 2668811 h 3897475"/>
              <a:gd name="connsiteX41" fmla="*/ 2136614 w 4360317"/>
              <a:gd name="connsiteY41" fmla="*/ 2133737 h 3897475"/>
              <a:gd name="connsiteX0" fmla="*/ 1766163 w 3838148"/>
              <a:gd name="connsiteY0" fmla="*/ 0 h 3897475"/>
              <a:gd name="connsiteX1" fmla="*/ 1259636 w 3838148"/>
              <a:gd name="connsiteY1" fmla="*/ 157835 h 3897475"/>
              <a:gd name="connsiteX2" fmla="*/ 810038 w 3838148"/>
              <a:gd name="connsiteY2" fmla="*/ 92896 h 3897475"/>
              <a:gd name="connsiteX3" fmla="*/ 532721 w 3838148"/>
              <a:gd name="connsiteY3" fmla="*/ 152569 h 3897475"/>
              <a:gd name="connsiteX4" fmla="*/ 383881 w 3838148"/>
              <a:gd name="connsiteY4" fmla="*/ 26504 h 3897475"/>
              <a:gd name="connsiteX5" fmla="*/ 87087 w 3838148"/>
              <a:gd name="connsiteY5" fmla="*/ 168268 h 3897475"/>
              <a:gd name="connsiteX6" fmla="*/ 325717 w 3838148"/>
              <a:gd name="connsiteY6" fmla="*/ 319814 h 3897475"/>
              <a:gd name="connsiteX7" fmla="*/ 222286 w 3838148"/>
              <a:gd name="connsiteY7" fmla="*/ 901141 h 3897475"/>
              <a:gd name="connsiteX8" fmla="*/ 551428 w 3838148"/>
              <a:gd name="connsiteY8" fmla="*/ 1054414 h 3897475"/>
              <a:gd name="connsiteX9" fmla="*/ 1042831 w 3838148"/>
              <a:gd name="connsiteY9" fmla="*/ 1393819 h 3897475"/>
              <a:gd name="connsiteX10" fmla="*/ 1270625 w 3838148"/>
              <a:gd name="connsiteY10" fmla="*/ 1480968 h 3897475"/>
              <a:gd name="connsiteX11" fmla="*/ 1455887 w 3838148"/>
              <a:gd name="connsiteY11" fmla="*/ 1175755 h 3897475"/>
              <a:gd name="connsiteX12" fmla="*/ 1460515 w 3838148"/>
              <a:gd name="connsiteY12" fmla="*/ 935486 h 3897475"/>
              <a:gd name="connsiteX13" fmla="*/ 1563109 w 3838148"/>
              <a:gd name="connsiteY13" fmla="*/ 886762 h 3897475"/>
              <a:gd name="connsiteX14" fmla="*/ 2093016 w 3838148"/>
              <a:gd name="connsiteY14" fmla="*/ 899114 h 3897475"/>
              <a:gd name="connsiteX15" fmla="*/ 2285973 w 3838148"/>
              <a:gd name="connsiteY15" fmla="*/ 983078 h 3897475"/>
              <a:gd name="connsiteX16" fmla="*/ 2496786 w 3838148"/>
              <a:gd name="connsiteY16" fmla="*/ 920860 h 3897475"/>
              <a:gd name="connsiteX17" fmla="*/ 2275379 w 3838148"/>
              <a:gd name="connsiteY17" fmla="*/ 1315008 h 3897475"/>
              <a:gd name="connsiteX18" fmla="*/ 2795172 w 3838148"/>
              <a:gd name="connsiteY18" fmla="*/ 1304406 h 3897475"/>
              <a:gd name="connsiteX19" fmla="*/ 2988363 w 3838148"/>
              <a:gd name="connsiteY19" fmla="*/ 1090379 h 3897475"/>
              <a:gd name="connsiteX20" fmla="*/ 3205562 w 3838148"/>
              <a:gd name="connsiteY20" fmla="*/ 1084252 h 3897475"/>
              <a:gd name="connsiteX21" fmla="*/ 3306128 w 3838148"/>
              <a:gd name="connsiteY21" fmla="*/ 1738420 h 3897475"/>
              <a:gd name="connsiteX22" fmla="*/ 2941076 w 3838148"/>
              <a:gd name="connsiteY22" fmla="*/ 2124738 h 3897475"/>
              <a:gd name="connsiteX23" fmla="*/ 2540228 w 3838148"/>
              <a:gd name="connsiteY23" fmla="*/ 2456401 h 3897475"/>
              <a:gd name="connsiteX24" fmla="*/ 2197968 w 3838148"/>
              <a:gd name="connsiteY24" fmla="*/ 2732680 h 3897475"/>
              <a:gd name="connsiteX25" fmla="*/ 1838740 w 3838148"/>
              <a:gd name="connsiteY25" fmla="*/ 2826420 h 3897475"/>
              <a:gd name="connsiteX26" fmla="*/ 1597539 w 3838148"/>
              <a:gd name="connsiteY26" fmla="*/ 2979717 h 3897475"/>
              <a:gd name="connsiteX27" fmla="*/ 1287767 w 3838148"/>
              <a:gd name="connsiteY27" fmla="*/ 3139338 h 3897475"/>
              <a:gd name="connsiteX28" fmla="*/ 999036 w 3838148"/>
              <a:gd name="connsiteY28" fmla="*/ 3365529 h 3897475"/>
              <a:gd name="connsiteX29" fmla="*/ 876540 w 3838148"/>
              <a:gd name="connsiteY29" fmla="*/ 3402133 h 3897475"/>
              <a:gd name="connsiteX30" fmla="*/ 652595 w 3838148"/>
              <a:gd name="connsiteY30" fmla="*/ 3401120 h 3897475"/>
              <a:gd name="connsiteX31" fmla="*/ 846739 w 3838148"/>
              <a:gd name="connsiteY31" fmla="*/ 3352761 h 3897475"/>
              <a:gd name="connsiteX32" fmla="*/ 1205268 w 3838148"/>
              <a:gd name="connsiteY32" fmla="*/ 2945529 h 3897475"/>
              <a:gd name="connsiteX33" fmla="*/ 197709 w 3838148"/>
              <a:gd name="connsiteY33" fmla="*/ 3274448 h 3897475"/>
              <a:gd name="connsiteX34" fmla="*/ 109566 w 3838148"/>
              <a:gd name="connsiteY34" fmla="*/ 3499201 h 3897475"/>
              <a:gd name="connsiteX35" fmla="*/ 391335 w 3838148"/>
              <a:gd name="connsiteY35" fmla="*/ 3761408 h 3897475"/>
              <a:gd name="connsiteX36" fmla="*/ 2157361 w 3838148"/>
              <a:gd name="connsiteY36" fmla="*/ 3705895 h 3897475"/>
              <a:gd name="connsiteX37" fmla="*/ 3187133 w 3838148"/>
              <a:gd name="connsiteY37" fmla="*/ 3872688 h 3897475"/>
              <a:gd name="connsiteX38" fmla="*/ 3440653 w 3838148"/>
              <a:gd name="connsiteY38" fmla="*/ 3834362 h 3897475"/>
              <a:gd name="connsiteX39" fmla="*/ 3745313 w 3838148"/>
              <a:gd name="connsiteY39" fmla="*/ 3416979 h 3897475"/>
              <a:gd name="connsiteX40" fmla="*/ 1640919 w 3838148"/>
              <a:gd name="connsiteY40" fmla="*/ 2373536 h 3897475"/>
              <a:gd name="connsiteX41" fmla="*/ 2136614 w 3838148"/>
              <a:gd name="connsiteY41" fmla="*/ 2133737 h 3897475"/>
              <a:gd name="connsiteX0" fmla="*/ 1766163 w 3588475"/>
              <a:gd name="connsiteY0" fmla="*/ 0 h 3973103"/>
              <a:gd name="connsiteX1" fmla="*/ 1259636 w 3588475"/>
              <a:gd name="connsiteY1" fmla="*/ 157835 h 3973103"/>
              <a:gd name="connsiteX2" fmla="*/ 810038 w 3588475"/>
              <a:gd name="connsiteY2" fmla="*/ 92896 h 3973103"/>
              <a:gd name="connsiteX3" fmla="*/ 532721 w 3588475"/>
              <a:gd name="connsiteY3" fmla="*/ 152569 h 3973103"/>
              <a:gd name="connsiteX4" fmla="*/ 383881 w 3588475"/>
              <a:gd name="connsiteY4" fmla="*/ 26504 h 3973103"/>
              <a:gd name="connsiteX5" fmla="*/ 87087 w 3588475"/>
              <a:gd name="connsiteY5" fmla="*/ 168268 h 3973103"/>
              <a:gd name="connsiteX6" fmla="*/ 325717 w 3588475"/>
              <a:gd name="connsiteY6" fmla="*/ 319814 h 3973103"/>
              <a:gd name="connsiteX7" fmla="*/ 222286 w 3588475"/>
              <a:gd name="connsiteY7" fmla="*/ 901141 h 3973103"/>
              <a:gd name="connsiteX8" fmla="*/ 551428 w 3588475"/>
              <a:gd name="connsiteY8" fmla="*/ 1054414 h 3973103"/>
              <a:gd name="connsiteX9" fmla="*/ 1042831 w 3588475"/>
              <a:gd name="connsiteY9" fmla="*/ 1393819 h 3973103"/>
              <a:gd name="connsiteX10" fmla="*/ 1270625 w 3588475"/>
              <a:gd name="connsiteY10" fmla="*/ 1480968 h 3973103"/>
              <a:gd name="connsiteX11" fmla="*/ 1455887 w 3588475"/>
              <a:gd name="connsiteY11" fmla="*/ 1175755 h 3973103"/>
              <a:gd name="connsiteX12" fmla="*/ 1460515 w 3588475"/>
              <a:gd name="connsiteY12" fmla="*/ 935486 h 3973103"/>
              <a:gd name="connsiteX13" fmla="*/ 1563109 w 3588475"/>
              <a:gd name="connsiteY13" fmla="*/ 886762 h 3973103"/>
              <a:gd name="connsiteX14" fmla="*/ 2093016 w 3588475"/>
              <a:gd name="connsiteY14" fmla="*/ 899114 h 3973103"/>
              <a:gd name="connsiteX15" fmla="*/ 2285973 w 3588475"/>
              <a:gd name="connsiteY15" fmla="*/ 983078 h 3973103"/>
              <a:gd name="connsiteX16" fmla="*/ 2496786 w 3588475"/>
              <a:gd name="connsiteY16" fmla="*/ 920860 h 3973103"/>
              <a:gd name="connsiteX17" fmla="*/ 2275379 w 3588475"/>
              <a:gd name="connsiteY17" fmla="*/ 1315008 h 3973103"/>
              <a:gd name="connsiteX18" fmla="*/ 2795172 w 3588475"/>
              <a:gd name="connsiteY18" fmla="*/ 1304406 h 3973103"/>
              <a:gd name="connsiteX19" fmla="*/ 2988363 w 3588475"/>
              <a:gd name="connsiteY19" fmla="*/ 1090379 h 3973103"/>
              <a:gd name="connsiteX20" fmla="*/ 3205562 w 3588475"/>
              <a:gd name="connsiteY20" fmla="*/ 1084252 h 3973103"/>
              <a:gd name="connsiteX21" fmla="*/ 3306128 w 3588475"/>
              <a:gd name="connsiteY21" fmla="*/ 1738420 h 3973103"/>
              <a:gd name="connsiteX22" fmla="*/ 2941076 w 3588475"/>
              <a:gd name="connsiteY22" fmla="*/ 2124738 h 3973103"/>
              <a:gd name="connsiteX23" fmla="*/ 2540228 w 3588475"/>
              <a:gd name="connsiteY23" fmla="*/ 2456401 h 3973103"/>
              <a:gd name="connsiteX24" fmla="*/ 2197968 w 3588475"/>
              <a:gd name="connsiteY24" fmla="*/ 2732680 h 3973103"/>
              <a:gd name="connsiteX25" fmla="*/ 1838740 w 3588475"/>
              <a:gd name="connsiteY25" fmla="*/ 2826420 h 3973103"/>
              <a:gd name="connsiteX26" fmla="*/ 1597539 w 3588475"/>
              <a:gd name="connsiteY26" fmla="*/ 2979717 h 3973103"/>
              <a:gd name="connsiteX27" fmla="*/ 1287767 w 3588475"/>
              <a:gd name="connsiteY27" fmla="*/ 3139338 h 3973103"/>
              <a:gd name="connsiteX28" fmla="*/ 999036 w 3588475"/>
              <a:gd name="connsiteY28" fmla="*/ 3365529 h 3973103"/>
              <a:gd name="connsiteX29" fmla="*/ 876540 w 3588475"/>
              <a:gd name="connsiteY29" fmla="*/ 3402133 h 3973103"/>
              <a:gd name="connsiteX30" fmla="*/ 652595 w 3588475"/>
              <a:gd name="connsiteY30" fmla="*/ 3401120 h 3973103"/>
              <a:gd name="connsiteX31" fmla="*/ 846739 w 3588475"/>
              <a:gd name="connsiteY31" fmla="*/ 3352761 h 3973103"/>
              <a:gd name="connsiteX32" fmla="*/ 1205268 w 3588475"/>
              <a:gd name="connsiteY32" fmla="*/ 2945529 h 3973103"/>
              <a:gd name="connsiteX33" fmla="*/ 197709 w 3588475"/>
              <a:gd name="connsiteY33" fmla="*/ 3274448 h 3973103"/>
              <a:gd name="connsiteX34" fmla="*/ 109566 w 3588475"/>
              <a:gd name="connsiteY34" fmla="*/ 3499201 h 3973103"/>
              <a:gd name="connsiteX35" fmla="*/ 391335 w 3588475"/>
              <a:gd name="connsiteY35" fmla="*/ 3761408 h 3973103"/>
              <a:gd name="connsiteX36" fmla="*/ 2157361 w 3588475"/>
              <a:gd name="connsiteY36" fmla="*/ 3705895 h 3973103"/>
              <a:gd name="connsiteX37" fmla="*/ 3187133 w 3588475"/>
              <a:gd name="connsiteY37" fmla="*/ 3872688 h 3973103"/>
              <a:gd name="connsiteX38" fmla="*/ 3440653 w 3588475"/>
              <a:gd name="connsiteY38" fmla="*/ 3834362 h 3973103"/>
              <a:gd name="connsiteX39" fmla="*/ 983063 w 3588475"/>
              <a:gd name="connsiteY39" fmla="*/ 2221591 h 3973103"/>
              <a:gd name="connsiteX40" fmla="*/ 1640919 w 3588475"/>
              <a:gd name="connsiteY40" fmla="*/ 2373536 h 3973103"/>
              <a:gd name="connsiteX41" fmla="*/ 2136614 w 3588475"/>
              <a:gd name="connsiteY41" fmla="*/ 2133737 h 3973103"/>
              <a:gd name="connsiteX0" fmla="*/ 1766163 w 3588475"/>
              <a:gd name="connsiteY0" fmla="*/ 0 h 3973103"/>
              <a:gd name="connsiteX1" fmla="*/ 1259636 w 3588475"/>
              <a:gd name="connsiteY1" fmla="*/ 157835 h 3973103"/>
              <a:gd name="connsiteX2" fmla="*/ 810038 w 3588475"/>
              <a:gd name="connsiteY2" fmla="*/ 92896 h 3973103"/>
              <a:gd name="connsiteX3" fmla="*/ 532721 w 3588475"/>
              <a:gd name="connsiteY3" fmla="*/ 152569 h 3973103"/>
              <a:gd name="connsiteX4" fmla="*/ 383881 w 3588475"/>
              <a:gd name="connsiteY4" fmla="*/ 26504 h 3973103"/>
              <a:gd name="connsiteX5" fmla="*/ 87087 w 3588475"/>
              <a:gd name="connsiteY5" fmla="*/ 168268 h 3973103"/>
              <a:gd name="connsiteX6" fmla="*/ 325717 w 3588475"/>
              <a:gd name="connsiteY6" fmla="*/ 319814 h 3973103"/>
              <a:gd name="connsiteX7" fmla="*/ 222286 w 3588475"/>
              <a:gd name="connsiteY7" fmla="*/ 901141 h 3973103"/>
              <a:gd name="connsiteX8" fmla="*/ 551428 w 3588475"/>
              <a:gd name="connsiteY8" fmla="*/ 1054414 h 3973103"/>
              <a:gd name="connsiteX9" fmla="*/ 1042831 w 3588475"/>
              <a:gd name="connsiteY9" fmla="*/ 1393819 h 3973103"/>
              <a:gd name="connsiteX10" fmla="*/ 1270625 w 3588475"/>
              <a:gd name="connsiteY10" fmla="*/ 1480968 h 3973103"/>
              <a:gd name="connsiteX11" fmla="*/ 1455887 w 3588475"/>
              <a:gd name="connsiteY11" fmla="*/ 1175755 h 3973103"/>
              <a:gd name="connsiteX12" fmla="*/ 1460515 w 3588475"/>
              <a:gd name="connsiteY12" fmla="*/ 935486 h 3973103"/>
              <a:gd name="connsiteX13" fmla="*/ 1563109 w 3588475"/>
              <a:gd name="connsiteY13" fmla="*/ 886762 h 3973103"/>
              <a:gd name="connsiteX14" fmla="*/ 2093016 w 3588475"/>
              <a:gd name="connsiteY14" fmla="*/ 899114 h 3973103"/>
              <a:gd name="connsiteX15" fmla="*/ 2285973 w 3588475"/>
              <a:gd name="connsiteY15" fmla="*/ 983078 h 3973103"/>
              <a:gd name="connsiteX16" fmla="*/ 2496786 w 3588475"/>
              <a:gd name="connsiteY16" fmla="*/ 920860 h 3973103"/>
              <a:gd name="connsiteX17" fmla="*/ 2275379 w 3588475"/>
              <a:gd name="connsiteY17" fmla="*/ 1315008 h 3973103"/>
              <a:gd name="connsiteX18" fmla="*/ 2795172 w 3588475"/>
              <a:gd name="connsiteY18" fmla="*/ 1304406 h 3973103"/>
              <a:gd name="connsiteX19" fmla="*/ 2988363 w 3588475"/>
              <a:gd name="connsiteY19" fmla="*/ 1090379 h 3973103"/>
              <a:gd name="connsiteX20" fmla="*/ 3205562 w 3588475"/>
              <a:gd name="connsiteY20" fmla="*/ 1084252 h 3973103"/>
              <a:gd name="connsiteX21" fmla="*/ 3306128 w 3588475"/>
              <a:gd name="connsiteY21" fmla="*/ 1738420 h 3973103"/>
              <a:gd name="connsiteX22" fmla="*/ 2941076 w 3588475"/>
              <a:gd name="connsiteY22" fmla="*/ 2124738 h 3973103"/>
              <a:gd name="connsiteX23" fmla="*/ 2540228 w 3588475"/>
              <a:gd name="connsiteY23" fmla="*/ 2456401 h 3973103"/>
              <a:gd name="connsiteX24" fmla="*/ 2197968 w 3588475"/>
              <a:gd name="connsiteY24" fmla="*/ 2732680 h 3973103"/>
              <a:gd name="connsiteX25" fmla="*/ 1838740 w 3588475"/>
              <a:gd name="connsiteY25" fmla="*/ 2826420 h 3973103"/>
              <a:gd name="connsiteX26" fmla="*/ 1597539 w 3588475"/>
              <a:gd name="connsiteY26" fmla="*/ 2979717 h 3973103"/>
              <a:gd name="connsiteX27" fmla="*/ 1287767 w 3588475"/>
              <a:gd name="connsiteY27" fmla="*/ 3139338 h 3973103"/>
              <a:gd name="connsiteX28" fmla="*/ 999036 w 3588475"/>
              <a:gd name="connsiteY28" fmla="*/ 3365529 h 3973103"/>
              <a:gd name="connsiteX29" fmla="*/ 876540 w 3588475"/>
              <a:gd name="connsiteY29" fmla="*/ 3402133 h 3973103"/>
              <a:gd name="connsiteX30" fmla="*/ 652595 w 3588475"/>
              <a:gd name="connsiteY30" fmla="*/ 3401120 h 3973103"/>
              <a:gd name="connsiteX31" fmla="*/ 846739 w 3588475"/>
              <a:gd name="connsiteY31" fmla="*/ 3352761 h 3973103"/>
              <a:gd name="connsiteX32" fmla="*/ 1205268 w 3588475"/>
              <a:gd name="connsiteY32" fmla="*/ 2945529 h 3973103"/>
              <a:gd name="connsiteX33" fmla="*/ 197709 w 3588475"/>
              <a:gd name="connsiteY33" fmla="*/ 3274448 h 3973103"/>
              <a:gd name="connsiteX34" fmla="*/ 109566 w 3588475"/>
              <a:gd name="connsiteY34" fmla="*/ 3499201 h 3973103"/>
              <a:gd name="connsiteX35" fmla="*/ 391335 w 3588475"/>
              <a:gd name="connsiteY35" fmla="*/ 3761408 h 3973103"/>
              <a:gd name="connsiteX36" fmla="*/ 2157361 w 3588475"/>
              <a:gd name="connsiteY36" fmla="*/ 3705895 h 3973103"/>
              <a:gd name="connsiteX37" fmla="*/ 3187133 w 3588475"/>
              <a:gd name="connsiteY37" fmla="*/ 3872688 h 3973103"/>
              <a:gd name="connsiteX38" fmla="*/ 3440653 w 3588475"/>
              <a:gd name="connsiteY38" fmla="*/ 3834362 h 3973103"/>
              <a:gd name="connsiteX39" fmla="*/ 983063 w 3588475"/>
              <a:gd name="connsiteY39" fmla="*/ 2221591 h 3973103"/>
              <a:gd name="connsiteX40" fmla="*/ 1626632 w 3588475"/>
              <a:gd name="connsiteY40" fmla="*/ 1921098 h 3973103"/>
              <a:gd name="connsiteX41" fmla="*/ 2136614 w 3588475"/>
              <a:gd name="connsiteY41" fmla="*/ 2133737 h 3973103"/>
              <a:gd name="connsiteX0" fmla="*/ 1766163 w 3308866"/>
              <a:gd name="connsiteY0" fmla="*/ 0 h 3928726"/>
              <a:gd name="connsiteX1" fmla="*/ 1259636 w 3308866"/>
              <a:gd name="connsiteY1" fmla="*/ 157835 h 3928726"/>
              <a:gd name="connsiteX2" fmla="*/ 810038 w 3308866"/>
              <a:gd name="connsiteY2" fmla="*/ 92896 h 3928726"/>
              <a:gd name="connsiteX3" fmla="*/ 532721 w 3308866"/>
              <a:gd name="connsiteY3" fmla="*/ 152569 h 3928726"/>
              <a:gd name="connsiteX4" fmla="*/ 383881 w 3308866"/>
              <a:gd name="connsiteY4" fmla="*/ 26504 h 3928726"/>
              <a:gd name="connsiteX5" fmla="*/ 87087 w 3308866"/>
              <a:gd name="connsiteY5" fmla="*/ 168268 h 3928726"/>
              <a:gd name="connsiteX6" fmla="*/ 325717 w 3308866"/>
              <a:gd name="connsiteY6" fmla="*/ 319814 h 3928726"/>
              <a:gd name="connsiteX7" fmla="*/ 222286 w 3308866"/>
              <a:gd name="connsiteY7" fmla="*/ 901141 h 3928726"/>
              <a:gd name="connsiteX8" fmla="*/ 551428 w 3308866"/>
              <a:gd name="connsiteY8" fmla="*/ 1054414 h 3928726"/>
              <a:gd name="connsiteX9" fmla="*/ 1042831 w 3308866"/>
              <a:gd name="connsiteY9" fmla="*/ 1393819 h 3928726"/>
              <a:gd name="connsiteX10" fmla="*/ 1270625 w 3308866"/>
              <a:gd name="connsiteY10" fmla="*/ 1480968 h 3928726"/>
              <a:gd name="connsiteX11" fmla="*/ 1455887 w 3308866"/>
              <a:gd name="connsiteY11" fmla="*/ 1175755 h 3928726"/>
              <a:gd name="connsiteX12" fmla="*/ 1460515 w 3308866"/>
              <a:gd name="connsiteY12" fmla="*/ 935486 h 3928726"/>
              <a:gd name="connsiteX13" fmla="*/ 1563109 w 3308866"/>
              <a:gd name="connsiteY13" fmla="*/ 886762 h 3928726"/>
              <a:gd name="connsiteX14" fmla="*/ 2093016 w 3308866"/>
              <a:gd name="connsiteY14" fmla="*/ 899114 h 3928726"/>
              <a:gd name="connsiteX15" fmla="*/ 2285973 w 3308866"/>
              <a:gd name="connsiteY15" fmla="*/ 983078 h 3928726"/>
              <a:gd name="connsiteX16" fmla="*/ 2496786 w 3308866"/>
              <a:gd name="connsiteY16" fmla="*/ 920860 h 3928726"/>
              <a:gd name="connsiteX17" fmla="*/ 2275379 w 3308866"/>
              <a:gd name="connsiteY17" fmla="*/ 1315008 h 3928726"/>
              <a:gd name="connsiteX18" fmla="*/ 2795172 w 3308866"/>
              <a:gd name="connsiteY18" fmla="*/ 1304406 h 3928726"/>
              <a:gd name="connsiteX19" fmla="*/ 2988363 w 3308866"/>
              <a:gd name="connsiteY19" fmla="*/ 1090379 h 3928726"/>
              <a:gd name="connsiteX20" fmla="*/ 3205562 w 3308866"/>
              <a:gd name="connsiteY20" fmla="*/ 1084252 h 3928726"/>
              <a:gd name="connsiteX21" fmla="*/ 3306128 w 3308866"/>
              <a:gd name="connsiteY21" fmla="*/ 1738420 h 3928726"/>
              <a:gd name="connsiteX22" fmla="*/ 2941076 w 3308866"/>
              <a:gd name="connsiteY22" fmla="*/ 2124738 h 3928726"/>
              <a:gd name="connsiteX23" fmla="*/ 2540228 w 3308866"/>
              <a:gd name="connsiteY23" fmla="*/ 2456401 h 3928726"/>
              <a:gd name="connsiteX24" fmla="*/ 2197968 w 3308866"/>
              <a:gd name="connsiteY24" fmla="*/ 2732680 h 3928726"/>
              <a:gd name="connsiteX25" fmla="*/ 1838740 w 3308866"/>
              <a:gd name="connsiteY25" fmla="*/ 2826420 h 3928726"/>
              <a:gd name="connsiteX26" fmla="*/ 1597539 w 3308866"/>
              <a:gd name="connsiteY26" fmla="*/ 2979717 h 3928726"/>
              <a:gd name="connsiteX27" fmla="*/ 1287767 w 3308866"/>
              <a:gd name="connsiteY27" fmla="*/ 3139338 h 3928726"/>
              <a:gd name="connsiteX28" fmla="*/ 999036 w 3308866"/>
              <a:gd name="connsiteY28" fmla="*/ 3365529 h 3928726"/>
              <a:gd name="connsiteX29" fmla="*/ 876540 w 3308866"/>
              <a:gd name="connsiteY29" fmla="*/ 3402133 h 3928726"/>
              <a:gd name="connsiteX30" fmla="*/ 652595 w 3308866"/>
              <a:gd name="connsiteY30" fmla="*/ 3401120 h 3928726"/>
              <a:gd name="connsiteX31" fmla="*/ 846739 w 3308866"/>
              <a:gd name="connsiteY31" fmla="*/ 3352761 h 3928726"/>
              <a:gd name="connsiteX32" fmla="*/ 1205268 w 3308866"/>
              <a:gd name="connsiteY32" fmla="*/ 2945529 h 3928726"/>
              <a:gd name="connsiteX33" fmla="*/ 197709 w 3308866"/>
              <a:gd name="connsiteY33" fmla="*/ 3274448 h 3928726"/>
              <a:gd name="connsiteX34" fmla="*/ 109566 w 3308866"/>
              <a:gd name="connsiteY34" fmla="*/ 3499201 h 3928726"/>
              <a:gd name="connsiteX35" fmla="*/ 391335 w 3308866"/>
              <a:gd name="connsiteY35" fmla="*/ 3761408 h 3928726"/>
              <a:gd name="connsiteX36" fmla="*/ 2157361 w 3308866"/>
              <a:gd name="connsiteY36" fmla="*/ 3705895 h 3928726"/>
              <a:gd name="connsiteX37" fmla="*/ 3187133 w 3308866"/>
              <a:gd name="connsiteY37" fmla="*/ 3872688 h 3928726"/>
              <a:gd name="connsiteX38" fmla="*/ 878428 w 3308866"/>
              <a:gd name="connsiteY38" fmla="*/ 2591350 h 3928726"/>
              <a:gd name="connsiteX39" fmla="*/ 983063 w 3308866"/>
              <a:gd name="connsiteY39" fmla="*/ 2221591 h 3928726"/>
              <a:gd name="connsiteX40" fmla="*/ 1626632 w 3308866"/>
              <a:gd name="connsiteY40" fmla="*/ 1921098 h 3928726"/>
              <a:gd name="connsiteX41" fmla="*/ 2136614 w 3308866"/>
              <a:gd name="connsiteY41" fmla="*/ 2133737 h 3928726"/>
              <a:gd name="connsiteX0" fmla="*/ 1899204 w 3441907"/>
              <a:gd name="connsiteY0" fmla="*/ 0 h 3892024"/>
              <a:gd name="connsiteX1" fmla="*/ 1392677 w 3441907"/>
              <a:gd name="connsiteY1" fmla="*/ 157835 h 3892024"/>
              <a:gd name="connsiteX2" fmla="*/ 943079 w 3441907"/>
              <a:gd name="connsiteY2" fmla="*/ 92896 h 3892024"/>
              <a:gd name="connsiteX3" fmla="*/ 665762 w 3441907"/>
              <a:gd name="connsiteY3" fmla="*/ 152569 h 3892024"/>
              <a:gd name="connsiteX4" fmla="*/ 516922 w 3441907"/>
              <a:gd name="connsiteY4" fmla="*/ 26504 h 3892024"/>
              <a:gd name="connsiteX5" fmla="*/ 220128 w 3441907"/>
              <a:gd name="connsiteY5" fmla="*/ 168268 h 3892024"/>
              <a:gd name="connsiteX6" fmla="*/ 458758 w 3441907"/>
              <a:gd name="connsiteY6" fmla="*/ 319814 h 3892024"/>
              <a:gd name="connsiteX7" fmla="*/ 355327 w 3441907"/>
              <a:gd name="connsiteY7" fmla="*/ 901141 h 3892024"/>
              <a:gd name="connsiteX8" fmla="*/ 684469 w 3441907"/>
              <a:gd name="connsiteY8" fmla="*/ 1054414 h 3892024"/>
              <a:gd name="connsiteX9" fmla="*/ 1175872 w 3441907"/>
              <a:gd name="connsiteY9" fmla="*/ 1393819 h 3892024"/>
              <a:gd name="connsiteX10" fmla="*/ 1403666 w 3441907"/>
              <a:gd name="connsiteY10" fmla="*/ 1480968 h 3892024"/>
              <a:gd name="connsiteX11" fmla="*/ 1588928 w 3441907"/>
              <a:gd name="connsiteY11" fmla="*/ 1175755 h 3892024"/>
              <a:gd name="connsiteX12" fmla="*/ 1593556 w 3441907"/>
              <a:gd name="connsiteY12" fmla="*/ 935486 h 3892024"/>
              <a:gd name="connsiteX13" fmla="*/ 1696150 w 3441907"/>
              <a:gd name="connsiteY13" fmla="*/ 886762 h 3892024"/>
              <a:gd name="connsiteX14" fmla="*/ 2226057 w 3441907"/>
              <a:gd name="connsiteY14" fmla="*/ 899114 h 3892024"/>
              <a:gd name="connsiteX15" fmla="*/ 2419014 w 3441907"/>
              <a:gd name="connsiteY15" fmla="*/ 983078 h 3892024"/>
              <a:gd name="connsiteX16" fmla="*/ 2629827 w 3441907"/>
              <a:gd name="connsiteY16" fmla="*/ 920860 h 3892024"/>
              <a:gd name="connsiteX17" fmla="*/ 2408420 w 3441907"/>
              <a:gd name="connsiteY17" fmla="*/ 1315008 h 3892024"/>
              <a:gd name="connsiteX18" fmla="*/ 2928213 w 3441907"/>
              <a:gd name="connsiteY18" fmla="*/ 1304406 h 3892024"/>
              <a:gd name="connsiteX19" fmla="*/ 3121404 w 3441907"/>
              <a:gd name="connsiteY19" fmla="*/ 1090379 h 3892024"/>
              <a:gd name="connsiteX20" fmla="*/ 3338603 w 3441907"/>
              <a:gd name="connsiteY20" fmla="*/ 1084252 h 3892024"/>
              <a:gd name="connsiteX21" fmla="*/ 3439169 w 3441907"/>
              <a:gd name="connsiteY21" fmla="*/ 1738420 h 3892024"/>
              <a:gd name="connsiteX22" fmla="*/ 3074117 w 3441907"/>
              <a:gd name="connsiteY22" fmla="*/ 2124738 h 3892024"/>
              <a:gd name="connsiteX23" fmla="*/ 2673269 w 3441907"/>
              <a:gd name="connsiteY23" fmla="*/ 2456401 h 3892024"/>
              <a:gd name="connsiteX24" fmla="*/ 2331009 w 3441907"/>
              <a:gd name="connsiteY24" fmla="*/ 2732680 h 3892024"/>
              <a:gd name="connsiteX25" fmla="*/ 1971781 w 3441907"/>
              <a:gd name="connsiteY25" fmla="*/ 2826420 h 3892024"/>
              <a:gd name="connsiteX26" fmla="*/ 1730580 w 3441907"/>
              <a:gd name="connsiteY26" fmla="*/ 2979717 h 3892024"/>
              <a:gd name="connsiteX27" fmla="*/ 1420808 w 3441907"/>
              <a:gd name="connsiteY27" fmla="*/ 3139338 h 3892024"/>
              <a:gd name="connsiteX28" fmla="*/ 1132077 w 3441907"/>
              <a:gd name="connsiteY28" fmla="*/ 3365529 h 3892024"/>
              <a:gd name="connsiteX29" fmla="*/ 1009581 w 3441907"/>
              <a:gd name="connsiteY29" fmla="*/ 3402133 h 3892024"/>
              <a:gd name="connsiteX30" fmla="*/ 785636 w 3441907"/>
              <a:gd name="connsiteY30" fmla="*/ 3401120 h 3892024"/>
              <a:gd name="connsiteX31" fmla="*/ 979780 w 3441907"/>
              <a:gd name="connsiteY31" fmla="*/ 3352761 h 3892024"/>
              <a:gd name="connsiteX32" fmla="*/ 1338309 w 3441907"/>
              <a:gd name="connsiteY32" fmla="*/ 2945529 h 3892024"/>
              <a:gd name="connsiteX33" fmla="*/ 330750 w 3441907"/>
              <a:gd name="connsiteY33" fmla="*/ 3274448 h 3892024"/>
              <a:gd name="connsiteX34" fmla="*/ 242607 w 3441907"/>
              <a:gd name="connsiteY34" fmla="*/ 3499201 h 3892024"/>
              <a:gd name="connsiteX35" fmla="*/ 524376 w 3441907"/>
              <a:gd name="connsiteY35" fmla="*/ 3761408 h 3892024"/>
              <a:gd name="connsiteX36" fmla="*/ 2290402 w 3441907"/>
              <a:gd name="connsiteY36" fmla="*/ 3705895 h 3892024"/>
              <a:gd name="connsiteX37" fmla="*/ 29286 w 3441907"/>
              <a:gd name="connsiteY37" fmla="*/ 1586688 h 3892024"/>
              <a:gd name="connsiteX38" fmla="*/ 1011469 w 3441907"/>
              <a:gd name="connsiteY38" fmla="*/ 2591350 h 3892024"/>
              <a:gd name="connsiteX39" fmla="*/ 1116104 w 3441907"/>
              <a:gd name="connsiteY39" fmla="*/ 2221591 h 3892024"/>
              <a:gd name="connsiteX40" fmla="*/ 1759673 w 3441907"/>
              <a:gd name="connsiteY40" fmla="*/ 1921098 h 3892024"/>
              <a:gd name="connsiteX41" fmla="*/ 2269655 w 3441907"/>
              <a:gd name="connsiteY41" fmla="*/ 2133737 h 3892024"/>
              <a:gd name="connsiteX0" fmla="*/ 1906174 w 3448877"/>
              <a:gd name="connsiteY0" fmla="*/ 0 h 3892024"/>
              <a:gd name="connsiteX1" fmla="*/ 1399647 w 3448877"/>
              <a:gd name="connsiteY1" fmla="*/ 157835 h 3892024"/>
              <a:gd name="connsiteX2" fmla="*/ 950049 w 3448877"/>
              <a:gd name="connsiteY2" fmla="*/ 92896 h 3892024"/>
              <a:gd name="connsiteX3" fmla="*/ 672732 w 3448877"/>
              <a:gd name="connsiteY3" fmla="*/ 152569 h 3892024"/>
              <a:gd name="connsiteX4" fmla="*/ 523892 w 3448877"/>
              <a:gd name="connsiteY4" fmla="*/ 26504 h 3892024"/>
              <a:gd name="connsiteX5" fmla="*/ 227098 w 3448877"/>
              <a:gd name="connsiteY5" fmla="*/ 168268 h 3892024"/>
              <a:gd name="connsiteX6" fmla="*/ 465728 w 3448877"/>
              <a:gd name="connsiteY6" fmla="*/ 319814 h 3892024"/>
              <a:gd name="connsiteX7" fmla="*/ 362297 w 3448877"/>
              <a:gd name="connsiteY7" fmla="*/ 901141 h 3892024"/>
              <a:gd name="connsiteX8" fmla="*/ 691439 w 3448877"/>
              <a:gd name="connsiteY8" fmla="*/ 1054414 h 3892024"/>
              <a:gd name="connsiteX9" fmla="*/ 1182842 w 3448877"/>
              <a:gd name="connsiteY9" fmla="*/ 1393819 h 3892024"/>
              <a:gd name="connsiteX10" fmla="*/ 1410636 w 3448877"/>
              <a:gd name="connsiteY10" fmla="*/ 1480968 h 3892024"/>
              <a:gd name="connsiteX11" fmla="*/ 1595898 w 3448877"/>
              <a:gd name="connsiteY11" fmla="*/ 1175755 h 3892024"/>
              <a:gd name="connsiteX12" fmla="*/ 1600526 w 3448877"/>
              <a:gd name="connsiteY12" fmla="*/ 935486 h 3892024"/>
              <a:gd name="connsiteX13" fmla="*/ 1703120 w 3448877"/>
              <a:gd name="connsiteY13" fmla="*/ 886762 h 3892024"/>
              <a:gd name="connsiteX14" fmla="*/ 2233027 w 3448877"/>
              <a:gd name="connsiteY14" fmla="*/ 899114 h 3892024"/>
              <a:gd name="connsiteX15" fmla="*/ 2425984 w 3448877"/>
              <a:gd name="connsiteY15" fmla="*/ 983078 h 3892024"/>
              <a:gd name="connsiteX16" fmla="*/ 2636797 w 3448877"/>
              <a:gd name="connsiteY16" fmla="*/ 920860 h 3892024"/>
              <a:gd name="connsiteX17" fmla="*/ 2415390 w 3448877"/>
              <a:gd name="connsiteY17" fmla="*/ 1315008 h 3892024"/>
              <a:gd name="connsiteX18" fmla="*/ 2935183 w 3448877"/>
              <a:gd name="connsiteY18" fmla="*/ 1304406 h 3892024"/>
              <a:gd name="connsiteX19" fmla="*/ 3128374 w 3448877"/>
              <a:gd name="connsiteY19" fmla="*/ 1090379 h 3892024"/>
              <a:gd name="connsiteX20" fmla="*/ 3345573 w 3448877"/>
              <a:gd name="connsiteY20" fmla="*/ 1084252 h 3892024"/>
              <a:gd name="connsiteX21" fmla="*/ 3446139 w 3448877"/>
              <a:gd name="connsiteY21" fmla="*/ 1738420 h 3892024"/>
              <a:gd name="connsiteX22" fmla="*/ 3081087 w 3448877"/>
              <a:gd name="connsiteY22" fmla="*/ 2124738 h 3892024"/>
              <a:gd name="connsiteX23" fmla="*/ 2680239 w 3448877"/>
              <a:gd name="connsiteY23" fmla="*/ 2456401 h 3892024"/>
              <a:gd name="connsiteX24" fmla="*/ 2337979 w 3448877"/>
              <a:gd name="connsiteY24" fmla="*/ 2732680 h 3892024"/>
              <a:gd name="connsiteX25" fmla="*/ 1978751 w 3448877"/>
              <a:gd name="connsiteY25" fmla="*/ 2826420 h 3892024"/>
              <a:gd name="connsiteX26" fmla="*/ 1737550 w 3448877"/>
              <a:gd name="connsiteY26" fmla="*/ 2979717 h 3892024"/>
              <a:gd name="connsiteX27" fmla="*/ 1427778 w 3448877"/>
              <a:gd name="connsiteY27" fmla="*/ 3139338 h 3892024"/>
              <a:gd name="connsiteX28" fmla="*/ 1139047 w 3448877"/>
              <a:gd name="connsiteY28" fmla="*/ 3365529 h 3892024"/>
              <a:gd name="connsiteX29" fmla="*/ 1016551 w 3448877"/>
              <a:gd name="connsiteY29" fmla="*/ 3402133 h 3892024"/>
              <a:gd name="connsiteX30" fmla="*/ 792606 w 3448877"/>
              <a:gd name="connsiteY30" fmla="*/ 3401120 h 3892024"/>
              <a:gd name="connsiteX31" fmla="*/ 986750 w 3448877"/>
              <a:gd name="connsiteY31" fmla="*/ 3352761 h 3892024"/>
              <a:gd name="connsiteX32" fmla="*/ 1345279 w 3448877"/>
              <a:gd name="connsiteY32" fmla="*/ 2945529 h 3892024"/>
              <a:gd name="connsiteX33" fmla="*/ 337720 w 3448877"/>
              <a:gd name="connsiteY33" fmla="*/ 3274448 h 3892024"/>
              <a:gd name="connsiteX34" fmla="*/ 249577 w 3448877"/>
              <a:gd name="connsiteY34" fmla="*/ 3499201 h 3892024"/>
              <a:gd name="connsiteX35" fmla="*/ 531346 w 3448877"/>
              <a:gd name="connsiteY35" fmla="*/ 3761408 h 3892024"/>
              <a:gd name="connsiteX36" fmla="*/ 2297372 w 3448877"/>
              <a:gd name="connsiteY36" fmla="*/ 3705895 h 3892024"/>
              <a:gd name="connsiteX37" fmla="*/ 36256 w 3448877"/>
              <a:gd name="connsiteY37" fmla="*/ 1586688 h 3892024"/>
              <a:gd name="connsiteX38" fmla="*/ 918426 w 3448877"/>
              <a:gd name="connsiteY38" fmla="*/ 1395963 h 3892024"/>
              <a:gd name="connsiteX39" fmla="*/ 1123074 w 3448877"/>
              <a:gd name="connsiteY39" fmla="*/ 2221591 h 3892024"/>
              <a:gd name="connsiteX40" fmla="*/ 1766643 w 3448877"/>
              <a:gd name="connsiteY40" fmla="*/ 1921098 h 3892024"/>
              <a:gd name="connsiteX41" fmla="*/ 2276625 w 3448877"/>
              <a:gd name="connsiteY41" fmla="*/ 2133737 h 3892024"/>
              <a:gd name="connsiteX0" fmla="*/ 2104042 w 3646745"/>
              <a:gd name="connsiteY0" fmla="*/ 0 h 3822270"/>
              <a:gd name="connsiteX1" fmla="*/ 1597515 w 3646745"/>
              <a:gd name="connsiteY1" fmla="*/ 157835 h 3822270"/>
              <a:gd name="connsiteX2" fmla="*/ 1147917 w 3646745"/>
              <a:gd name="connsiteY2" fmla="*/ 92896 h 3822270"/>
              <a:gd name="connsiteX3" fmla="*/ 870600 w 3646745"/>
              <a:gd name="connsiteY3" fmla="*/ 152569 h 3822270"/>
              <a:gd name="connsiteX4" fmla="*/ 721760 w 3646745"/>
              <a:gd name="connsiteY4" fmla="*/ 26504 h 3822270"/>
              <a:gd name="connsiteX5" fmla="*/ 424966 w 3646745"/>
              <a:gd name="connsiteY5" fmla="*/ 168268 h 3822270"/>
              <a:gd name="connsiteX6" fmla="*/ 663596 w 3646745"/>
              <a:gd name="connsiteY6" fmla="*/ 319814 h 3822270"/>
              <a:gd name="connsiteX7" fmla="*/ 560165 w 3646745"/>
              <a:gd name="connsiteY7" fmla="*/ 901141 h 3822270"/>
              <a:gd name="connsiteX8" fmla="*/ 889307 w 3646745"/>
              <a:gd name="connsiteY8" fmla="*/ 1054414 h 3822270"/>
              <a:gd name="connsiteX9" fmla="*/ 1380710 w 3646745"/>
              <a:gd name="connsiteY9" fmla="*/ 1393819 h 3822270"/>
              <a:gd name="connsiteX10" fmla="*/ 1608504 w 3646745"/>
              <a:gd name="connsiteY10" fmla="*/ 1480968 h 3822270"/>
              <a:gd name="connsiteX11" fmla="*/ 1793766 w 3646745"/>
              <a:gd name="connsiteY11" fmla="*/ 1175755 h 3822270"/>
              <a:gd name="connsiteX12" fmla="*/ 1798394 w 3646745"/>
              <a:gd name="connsiteY12" fmla="*/ 935486 h 3822270"/>
              <a:gd name="connsiteX13" fmla="*/ 1900988 w 3646745"/>
              <a:gd name="connsiteY13" fmla="*/ 886762 h 3822270"/>
              <a:gd name="connsiteX14" fmla="*/ 2430895 w 3646745"/>
              <a:gd name="connsiteY14" fmla="*/ 899114 h 3822270"/>
              <a:gd name="connsiteX15" fmla="*/ 2623852 w 3646745"/>
              <a:gd name="connsiteY15" fmla="*/ 983078 h 3822270"/>
              <a:gd name="connsiteX16" fmla="*/ 2834665 w 3646745"/>
              <a:gd name="connsiteY16" fmla="*/ 920860 h 3822270"/>
              <a:gd name="connsiteX17" fmla="*/ 2613258 w 3646745"/>
              <a:gd name="connsiteY17" fmla="*/ 1315008 h 3822270"/>
              <a:gd name="connsiteX18" fmla="*/ 3133051 w 3646745"/>
              <a:gd name="connsiteY18" fmla="*/ 1304406 h 3822270"/>
              <a:gd name="connsiteX19" fmla="*/ 3326242 w 3646745"/>
              <a:gd name="connsiteY19" fmla="*/ 1090379 h 3822270"/>
              <a:gd name="connsiteX20" fmla="*/ 3543441 w 3646745"/>
              <a:gd name="connsiteY20" fmla="*/ 1084252 h 3822270"/>
              <a:gd name="connsiteX21" fmla="*/ 3644007 w 3646745"/>
              <a:gd name="connsiteY21" fmla="*/ 1738420 h 3822270"/>
              <a:gd name="connsiteX22" fmla="*/ 3278955 w 3646745"/>
              <a:gd name="connsiteY22" fmla="*/ 2124738 h 3822270"/>
              <a:gd name="connsiteX23" fmla="*/ 2878107 w 3646745"/>
              <a:gd name="connsiteY23" fmla="*/ 2456401 h 3822270"/>
              <a:gd name="connsiteX24" fmla="*/ 2535847 w 3646745"/>
              <a:gd name="connsiteY24" fmla="*/ 2732680 h 3822270"/>
              <a:gd name="connsiteX25" fmla="*/ 2176619 w 3646745"/>
              <a:gd name="connsiteY25" fmla="*/ 2826420 h 3822270"/>
              <a:gd name="connsiteX26" fmla="*/ 1935418 w 3646745"/>
              <a:gd name="connsiteY26" fmla="*/ 2979717 h 3822270"/>
              <a:gd name="connsiteX27" fmla="*/ 1625646 w 3646745"/>
              <a:gd name="connsiteY27" fmla="*/ 3139338 h 3822270"/>
              <a:gd name="connsiteX28" fmla="*/ 1336915 w 3646745"/>
              <a:gd name="connsiteY28" fmla="*/ 3365529 h 3822270"/>
              <a:gd name="connsiteX29" fmla="*/ 1214419 w 3646745"/>
              <a:gd name="connsiteY29" fmla="*/ 3402133 h 3822270"/>
              <a:gd name="connsiteX30" fmla="*/ 990474 w 3646745"/>
              <a:gd name="connsiteY30" fmla="*/ 3401120 h 3822270"/>
              <a:gd name="connsiteX31" fmla="*/ 1184618 w 3646745"/>
              <a:gd name="connsiteY31" fmla="*/ 3352761 h 3822270"/>
              <a:gd name="connsiteX32" fmla="*/ 1543147 w 3646745"/>
              <a:gd name="connsiteY32" fmla="*/ 2945529 h 3822270"/>
              <a:gd name="connsiteX33" fmla="*/ 535588 w 3646745"/>
              <a:gd name="connsiteY33" fmla="*/ 3274448 h 3822270"/>
              <a:gd name="connsiteX34" fmla="*/ 447445 w 3646745"/>
              <a:gd name="connsiteY34" fmla="*/ 3499201 h 3822270"/>
              <a:gd name="connsiteX35" fmla="*/ 729214 w 3646745"/>
              <a:gd name="connsiteY35" fmla="*/ 3761408 h 3822270"/>
              <a:gd name="connsiteX36" fmla="*/ 28265 w 3646745"/>
              <a:gd name="connsiteY36" fmla="*/ 2096170 h 3822270"/>
              <a:gd name="connsiteX37" fmla="*/ 234124 w 3646745"/>
              <a:gd name="connsiteY37" fmla="*/ 1586688 h 3822270"/>
              <a:gd name="connsiteX38" fmla="*/ 1116294 w 3646745"/>
              <a:gd name="connsiteY38" fmla="*/ 1395963 h 3822270"/>
              <a:gd name="connsiteX39" fmla="*/ 1320942 w 3646745"/>
              <a:gd name="connsiteY39" fmla="*/ 2221591 h 3822270"/>
              <a:gd name="connsiteX40" fmla="*/ 1964511 w 3646745"/>
              <a:gd name="connsiteY40" fmla="*/ 1921098 h 3822270"/>
              <a:gd name="connsiteX41" fmla="*/ 2474493 w 3646745"/>
              <a:gd name="connsiteY41" fmla="*/ 2133737 h 3822270"/>
              <a:gd name="connsiteX0" fmla="*/ 2114652 w 3657355"/>
              <a:gd name="connsiteY0" fmla="*/ 0 h 3499201"/>
              <a:gd name="connsiteX1" fmla="*/ 1608125 w 3657355"/>
              <a:gd name="connsiteY1" fmla="*/ 157835 h 3499201"/>
              <a:gd name="connsiteX2" fmla="*/ 1158527 w 3657355"/>
              <a:gd name="connsiteY2" fmla="*/ 92896 h 3499201"/>
              <a:gd name="connsiteX3" fmla="*/ 881210 w 3657355"/>
              <a:gd name="connsiteY3" fmla="*/ 152569 h 3499201"/>
              <a:gd name="connsiteX4" fmla="*/ 732370 w 3657355"/>
              <a:gd name="connsiteY4" fmla="*/ 26504 h 3499201"/>
              <a:gd name="connsiteX5" fmla="*/ 435576 w 3657355"/>
              <a:gd name="connsiteY5" fmla="*/ 168268 h 3499201"/>
              <a:gd name="connsiteX6" fmla="*/ 674206 w 3657355"/>
              <a:gd name="connsiteY6" fmla="*/ 319814 h 3499201"/>
              <a:gd name="connsiteX7" fmla="*/ 570775 w 3657355"/>
              <a:gd name="connsiteY7" fmla="*/ 901141 h 3499201"/>
              <a:gd name="connsiteX8" fmla="*/ 899917 w 3657355"/>
              <a:gd name="connsiteY8" fmla="*/ 1054414 h 3499201"/>
              <a:gd name="connsiteX9" fmla="*/ 1391320 w 3657355"/>
              <a:gd name="connsiteY9" fmla="*/ 1393819 h 3499201"/>
              <a:gd name="connsiteX10" fmla="*/ 1619114 w 3657355"/>
              <a:gd name="connsiteY10" fmla="*/ 1480968 h 3499201"/>
              <a:gd name="connsiteX11" fmla="*/ 1804376 w 3657355"/>
              <a:gd name="connsiteY11" fmla="*/ 1175755 h 3499201"/>
              <a:gd name="connsiteX12" fmla="*/ 1809004 w 3657355"/>
              <a:gd name="connsiteY12" fmla="*/ 935486 h 3499201"/>
              <a:gd name="connsiteX13" fmla="*/ 1911598 w 3657355"/>
              <a:gd name="connsiteY13" fmla="*/ 886762 h 3499201"/>
              <a:gd name="connsiteX14" fmla="*/ 2441505 w 3657355"/>
              <a:gd name="connsiteY14" fmla="*/ 899114 h 3499201"/>
              <a:gd name="connsiteX15" fmla="*/ 2634462 w 3657355"/>
              <a:gd name="connsiteY15" fmla="*/ 983078 h 3499201"/>
              <a:gd name="connsiteX16" fmla="*/ 2845275 w 3657355"/>
              <a:gd name="connsiteY16" fmla="*/ 920860 h 3499201"/>
              <a:gd name="connsiteX17" fmla="*/ 2623868 w 3657355"/>
              <a:gd name="connsiteY17" fmla="*/ 1315008 h 3499201"/>
              <a:gd name="connsiteX18" fmla="*/ 3143661 w 3657355"/>
              <a:gd name="connsiteY18" fmla="*/ 1304406 h 3499201"/>
              <a:gd name="connsiteX19" fmla="*/ 3336852 w 3657355"/>
              <a:gd name="connsiteY19" fmla="*/ 1090379 h 3499201"/>
              <a:gd name="connsiteX20" fmla="*/ 3554051 w 3657355"/>
              <a:gd name="connsiteY20" fmla="*/ 1084252 h 3499201"/>
              <a:gd name="connsiteX21" fmla="*/ 3654617 w 3657355"/>
              <a:gd name="connsiteY21" fmla="*/ 1738420 h 3499201"/>
              <a:gd name="connsiteX22" fmla="*/ 3289565 w 3657355"/>
              <a:gd name="connsiteY22" fmla="*/ 2124738 h 3499201"/>
              <a:gd name="connsiteX23" fmla="*/ 2888717 w 3657355"/>
              <a:gd name="connsiteY23" fmla="*/ 2456401 h 3499201"/>
              <a:gd name="connsiteX24" fmla="*/ 2546457 w 3657355"/>
              <a:gd name="connsiteY24" fmla="*/ 2732680 h 3499201"/>
              <a:gd name="connsiteX25" fmla="*/ 2187229 w 3657355"/>
              <a:gd name="connsiteY25" fmla="*/ 2826420 h 3499201"/>
              <a:gd name="connsiteX26" fmla="*/ 1946028 w 3657355"/>
              <a:gd name="connsiteY26" fmla="*/ 2979717 h 3499201"/>
              <a:gd name="connsiteX27" fmla="*/ 1636256 w 3657355"/>
              <a:gd name="connsiteY27" fmla="*/ 3139338 h 3499201"/>
              <a:gd name="connsiteX28" fmla="*/ 1347525 w 3657355"/>
              <a:gd name="connsiteY28" fmla="*/ 3365529 h 3499201"/>
              <a:gd name="connsiteX29" fmla="*/ 1225029 w 3657355"/>
              <a:gd name="connsiteY29" fmla="*/ 3402133 h 3499201"/>
              <a:gd name="connsiteX30" fmla="*/ 1001084 w 3657355"/>
              <a:gd name="connsiteY30" fmla="*/ 3401120 h 3499201"/>
              <a:gd name="connsiteX31" fmla="*/ 1195228 w 3657355"/>
              <a:gd name="connsiteY31" fmla="*/ 3352761 h 3499201"/>
              <a:gd name="connsiteX32" fmla="*/ 1553757 w 3657355"/>
              <a:gd name="connsiteY32" fmla="*/ 2945529 h 3499201"/>
              <a:gd name="connsiteX33" fmla="*/ 546198 w 3657355"/>
              <a:gd name="connsiteY33" fmla="*/ 3274448 h 3499201"/>
              <a:gd name="connsiteX34" fmla="*/ 458055 w 3657355"/>
              <a:gd name="connsiteY34" fmla="*/ 3499201 h 3499201"/>
              <a:gd name="connsiteX35" fmla="*/ 40784 w 3657355"/>
              <a:gd name="connsiteY35" fmla="*/ 2914088 h 3499201"/>
              <a:gd name="connsiteX36" fmla="*/ 38875 w 3657355"/>
              <a:gd name="connsiteY36" fmla="*/ 2096170 h 3499201"/>
              <a:gd name="connsiteX37" fmla="*/ 244734 w 3657355"/>
              <a:gd name="connsiteY37" fmla="*/ 1586688 h 3499201"/>
              <a:gd name="connsiteX38" fmla="*/ 1126904 w 3657355"/>
              <a:gd name="connsiteY38" fmla="*/ 1395963 h 3499201"/>
              <a:gd name="connsiteX39" fmla="*/ 1331552 w 3657355"/>
              <a:gd name="connsiteY39" fmla="*/ 2221591 h 3499201"/>
              <a:gd name="connsiteX40" fmla="*/ 1975121 w 3657355"/>
              <a:gd name="connsiteY40" fmla="*/ 1921098 h 3499201"/>
              <a:gd name="connsiteX41" fmla="*/ 2485103 w 3657355"/>
              <a:gd name="connsiteY41" fmla="*/ 2133737 h 3499201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576461 w 3687618"/>
              <a:gd name="connsiteY33" fmla="*/ 3274448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1762710 w 3687618"/>
              <a:gd name="connsiteY33" fmla="*/ 2614244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1762710 w 3687618"/>
              <a:gd name="connsiteY33" fmla="*/ 2614244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1762710 w 3687618"/>
              <a:gd name="connsiteY33" fmla="*/ 2614244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1865397 w 3687618"/>
              <a:gd name="connsiteY33" fmla="*/ 2812282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1865397 w 3687618"/>
              <a:gd name="connsiteY33" fmla="*/ 2812282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1865397 w 3687618"/>
              <a:gd name="connsiteY33" fmla="*/ 2812282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1865397 w 3687618"/>
              <a:gd name="connsiteY33" fmla="*/ 2812282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1865397 w 3687618"/>
              <a:gd name="connsiteY33" fmla="*/ 2812282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1865397 w 3687618"/>
              <a:gd name="connsiteY33" fmla="*/ 2812282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1865397 w 3687618"/>
              <a:gd name="connsiteY33" fmla="*/ 2797612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44915 w 3687618"/>
              <a:gd name="connsiteY0" fmla="*/ 0 h 3407129"/>
              <a:gd name="connsiteX1" fmla="*/ 1638388 w 3687618"/>
              <a:gd name="connsiteY1" fmla="*/ 157835 h 3407129"/>
              <a:gd name="connsiteX2" fmla="*/ 1188790 w 3687618"/>
              <a:gd name="connsiteY2" fmla="*/ 92896 h 3407129"/>
              <a:gd name="connsiteX3" fmla="*/ 911473 w 3687618"/>
              <a:gd name="connsiteY3" fmla="*/ 152569 h 3407129"/>
              <a:gd name="connsiteX4" fmla="*/ 762633 w 3687618"/>
              <a:gd name="connsiteY4" fmla="*/ 26504 h 3407129"/>
              <a:gd name="connsiteX5" fmla="*/ 465839 w 3687618"/>
              <a:gd name="connsiteY5" fmla="*/ 168268 h 3407129"/>
              <a:gd name="connsiteX6" fmla="*/ 704469 w 3687618"/>
              <a:gd name="connsiteY6" fmla="*/ 319814 h 3407129"/>
              <a:gd name="connsiteX7" fmla="*/ 601038 w 3687618"/>
              <a:gd name="connsiteY7" fmla="*/ 901141 h 3407129"/>
              <a:gd name="connsiteX8" fmla="*/ 930180 w 3687618"/>
              <a:gd name="connsiteY8" fmla="*/ 1054414 h 3407129"/>
              <a:gd name="connsiteX9" fmla="*/ 1421583 w 3687618"/>
              <a:gd name="connsiteY9" fmla="*/ 1393819 h 3407129"/>
              <a:gd name="connsiteX10" fmla="*/ 1649377 w 3687618"/>
              <a:gd name="connsiteY10" fmla="*/ 1480968 h 3407129"/>
              <a:gd name="connsiteX11" fmla="*/ 1834639 w 3687618"/>
              <a:gd name="connsiteY11" fmla="*/ 1175755 h 3407129"/>
              <a:gd name="connsiteX12" fmla="*/ 1839267 w 3687618"/>
              <a:gd name="connsiteY12" fmla="*/ 935486 h 3407129"/>
              <a:gd name="connsiteX13" fmla="*/ 1941861 w 3687618"/>
              <a:gd name="connsiteY13" fmla="*/ 886762 h 3407129"/>
              <a:gd name="connsiteX14" fmla="*/ 2471768 w 3687618"/>
              <a:gd name="connsiteY14" fmla="*/ 899114 h 3407129"/>
              <a:gd name="connsiteX15" fmla="*/ 2664725 w 3687618"/>
              <a:gd name="connsiteY15" fmla="*/ 983078 h 3407129"/>
              <a:gd name="connsiteX16" fmla="*/ 2875538 w 3687618"/>
              <a:gd name="connsiteY16" fmla="*/ 920860 h 3407129"/>
              <a:gd name="connsiteX17" fmla="*/ 2654131 w 3687618"/>
              <a:gd name="connsiteY17" fmla="*/ 1315008 h 3407129"/>
              <a:gd name="connsiteX18" fmla="*/ 3173924 w 3687618"/>
              <a:gd name="connsiteY18" fmla="*/ 1304406 h 3407129"/>
              <a:gd name="connsiteX19" fmla="*/ 3367115 w 3687618"/>
              <a:gd name="connsiteY19" fmla="*/ 1090379 h 3407129"/>
              <a:gd name="connsiteX20" fmla="*/ 3584314 w 3687618"/>
              <a:gd name="connsiteY20" fmla="*/ 1084252 h 3407129"/>
              <a:gd name="connsiteX21" fmla="*/ 3684880 w 3687618"/>
              <a:gd name="connsiteY21" fmla="*/ 1738420 h 3407129"/>
              <a:gd name="connsiteX22" fmla="*/ 3319828 w 3687618"/>
              <a:gd name="connsiteY22" fmla="*/ 2124738 h 3407129"/>
              <a:gd name="connsiteX23" fmla="*/ 2918980 w 3687618"/>
              <a:gd name="connsiteY23" fmla="*/ 2456401 h 3407129"/>
              <a:gd name="connsiteX24" fmla="*/ 2576720 w 3687618"/>
              <a:gd name="connsiteY24" fmla="*/ 2732680 h 3407129"/>
              <a:gd name="connsiteX25" fmla="*/ 2217492 w 3687618"/>
              <a:gd name="connsiteY25" fmla="*/ 2826420 h 3407129"/>
              <a:gd name="connsiteX26" fmla="*/ 1976291 w 3687618"/>
              <a:gd name="connsiteY26" fmla="*/ 2979717 h 3407129"/>
              <a:gd name="connsiteX27" fmla="*/ 1666519 w 3687618"/>
              <a:gd name="connsiteY27" fmla="*/ 3139338 h 3407129"/>
              <a:gd name="connsiteX28" fmla="*/ 1377788 w 3687618"/>
              <a:gd name="connsiteY28" fmla="*/ 3365529 h 3407129"/>
              <a:gd name="connsiteX29" fmla="*/ 1255292 w 3687618"/>
              <a:gd name="connsiteY29" fmla="*/ 3402133 h 3407129"/>
              <a:gd name="connsiteX30" fmla="*/ 1031347 w 3687618"/>
              <a:gd name="connsiteY30" fmla="*/ 3401120 h 3407129"/>
              <a:gd name="connsiteX31" fmla="*/ 1225491 w 3687618"/>
              <a:gd name="connsiteY31" fmla="*/ 3352761 h 3407129"/>
              <a:gd name="connsiteX32" fmla="*/ 1584020 w 3687618"/>
              <a:gd name="connsiteY32" fmla="*/ 2945529 h 3407129"/>
              <a:gd name="connsiteX33" fmla="*/ 1858062 w 3687618"/>
              <a:gd name="connsiteY33" fmla="*/ 2802502 h 3407129"/>
              <a:gd name="connsiteX34" fmla="*/ 908448 w 3687618"/>
              <a:gd name="connsiteY34" fmla="*/ 2464764 h 3407129"/>
              <a:gd name="connsiteX35" fmla="*/ 71047 w 3687618"/>
              <a:gd name="connsiteY35" fmla="*/ 2914088 h 3407129"/>
              <a:gd name="connsiteX36" fmla="*/ 69138 w 3687618"/>
              <a:gd name="connsiteY36" fmla="*/ 2096170 h 3407129"/>
              <a:gd name="connsiteX37" fmla="*/ 274997 w 3687618"/>
              <a:gd name="connsiteY37" fmla="*/ 1586688 h 3407129"/>
              <a:gd name="connsiteX38" fmla="*/ 1157167 w 3687618"/>
              <a:gd name="connsiteY38" fmla="*/ 1395963 h 3407129"/>
              <a:gd name="connsiteX39" fmla="*/ 1361815 w 3687618"/>
              <a:gd name="connsiteY39" fmla="*/ 2221591 h 3407129"/>
              <a:gd name="connsiteX40" fmla="*/ 2005384 w 3687618"/>
              <a:gd name="connsiteY40" fmla="*/ 1921098 h 3407129"/>
              <a:gd name="connsiteX41" fmla="*/ 2515366 w 3687618"/>
              <a:gd name="connsiteY41" fmla="*/ 2133737 h 3407129"/>
              <a:gd name="connsiteX0" fmla="*/ 2115112 w 3657815"/>
              <a:gd name="connsiteY0" fmla="*/ 0 h 3407129"/>
              <a:gd name="connsiteX1" fmla="*/ 1608585 w 3657815"/>
              <a:gd name="connsiteY1" fmla="*/ 157835 h 3407129"/>
              <a:gd name="connsiteX2" fmla="*/ 1158987 w 3657815"/>
              <a:gd name="connsiteY2" fmla="*/ 92896 h 3407129"/>
              <a:gd name="connsiteX3" fmla="*/ 881670 w 3657815"/>
              <a:gd name="connsiteY3" fmla="*/ 152569 h 3407129"/>
              <a:gd name="connsiteX4" fmla="*/ 732830 w 3657815"/>
              <a:gd name="connsiteY4" fmla="*/ 26504 h 3407129"/>
              <a:gd name="connsiteX5" fmla="*/ 436036 w 3657815"/>
              <a:gd name="connsiteY5" fmla="*/ 168268 h 3407129"/>
              <a:gd name="connsiteX6" fmla="*/ 674666 w 3657815"/>
              <a:gd name="connsiteY6" fmla="*/ 319814 h 3407129"/>
              <a:gd name="connsiteX7" fmla="*/ 571235 w 3657815"/>
              <a:gd name="connsiteY7" fmla="*/ 901141 h 3407129"/>
              <a:gd name="connsiteX8" fmla="*/ 900377 w 3657815"/>
              <a:gd name="connsiteY8" fmla="*/ 1054414 h 3407129"/>
              <a:gd name="connsiteX9" fmla="*/ 1391780 w 3657815"/>
              <a:gd name="connsiteY9" fmla="*/ 1393819 h 3407129"/>
              <a:gd name="connsiteX10" fmla="*/ 1619574 w 3657815"/>
              <a:gd name="connsiteY10" fmla="*/ 1480968 h 3407129"/>
              <a:gd name="connsiteX11" fmla="*/ 1804836 w 3657815"/>
              <a:gd name="connsiteY11" fmla="*/ 1175755 h 3407129"/>
              <a:gd name="connsiteX12" fmla="*/ 1809464 w 3657815"/>
              <a:gd name="connsiteY12" fmla="*/ 935486 h 3407129"/>
              <a:gd name="connsiteX13" fmla="*/ 1912058 w 3657815"/>
              <a:gd name="connsiteY13" fmla="*/ 886762 h 3407129"/>
              <a:gd name="connsiteX14" fmla="*/ 2441965 w 3657815"/>
              <a:gd name="connsiteY14" fmla="*/ 899114 h 3407129"/>
              <a:gd name="connsiteX15" fmla="*/ 2634922 w 3657815"/>
              <a:gd name="connsiteY15" fmla="*/ 983078 h 3407129"/>
              <a:gd name="connsiteX16" fmla="*/ 2845735 w 3657815"/>
              <a:gd name="connsiteY16" fmla="*/ 920860 h 3407129"/>
              <a:gd name="connsiteX17" fmla="*/ 2624328 w 3657815"/>
              <a:gd name="connsiteY17" fmla="*/ 1315008 h 3407129"/>
              <a:gd name="connsiteX18" fmla="*/ 3144121 w 3657815"/>
              <a:gd name="connsiteY18" fmla="*/ 1304406 h 3407129"/>
              <a:gd name="connsiteX19" fmla="*/ 3337312 w 3657815"/>
              <a:gd name="connsiteY19" fmla="*/ 1090379 h 3407129"/>
              <a:gd name="connsiteX20" fmla="*/ 3554511 w 3657815"/>
              <a:gd name="connsiteY20" fmla="*/ 1084252 h 3407129"/>
              <a:gd name="connsiteX21" fmla="*/ 3655077 w 3657815"/>
              <a:gd name="connsiteY21" fmla="*/ 1738420 h 3407129"/>
              <a:gd name="connsiteX22" fmla="*/ 3290025 w 3657815"/>
              <a:gd name="connsiteY22" fmla="*/ 2124738 h 3407129"/>
              <a:gd name="connsiteX23" fmla="*/ 2889177 w 3657815"/>
              <a:gd name="connsiteY23" fmla="*/ 2456401 h 3407129"/>
              <a:gd name="connsiteX24" fmla="*/ 2546917 w 3657815"/>
              <a:gd name="connsiteY24" fmla="*/ 2732680 h 3407129"/>
              <a:gd name="connsiteX25" fmla="*/ 2187689 w 3657815"/>
              <a:gd name="connsiteY25" fmla="*/ 2826420 h 3407129"/>
              <a:gd name="connsiteX26" fmla="*/ 1946488 w 3657815"/>
              <a:gd name="connsiteY26" fmla="*/ 2979717 h 3407129"/>
              <a:gd name="connsiteX27" fmla="*/ 1636716 w 3657815"/>
              <a:gd name="connsiteY27" fmla="*/ 3139338 h 3407129"/>
              <a:gd name="connsiteX28" fmla="*/ 1347985 w 3657815"/>
              <a:gd name="connsiteY28" fmla="*/ 3365529 h 3407129"/>
              <a:gd name="connsiteX29" fmla="*/ 1225489 w 3657815"/>
              <a:gd name="connsiteY29" fmla="*/ 3402133 h 3407129"/>
              <a:gd name="connsiteX30" fmla="*/ 1001544 w 3657815"/>
              <a:gd name="connsiteY30" fmla="*/ 3401120 h 3407129"/>
              <a:gd name="connsiteX31" fmla="*/ 1195688 w 3657815"/>
              <a:gd name="connsiteY31" fmla="*/ 3352761 h 3407129"/>
              <a:gd name="connsiteX32" fmla="*/ 1554217 w 3657815"/>
              <a:gd name="connsiteY32" fmla="*/ 2945529 h 3407129"/>
              <a:gd name="connsiteX33" fmla="*/ 1828259 w 3657815"/>
              <a:gd name="connsiteY33" fmla="*/ 2802502 h 3407129"/>
              <a:gd name="connsiteX34" fmla="*/ 878645 w 3657815"/>
              <a:gd name="connsiteY34" fmla="*/ 2464764 h 3407129"/>
              <a:gd name="connsiteX35" fmla="*/ 899410 w 3657815"/>
              <a:gd name="connsiteY35" fmla="*/ 1977684 h 3407129"/>
              <a:gd name="connsiteX36" fmla="*/ 39335 w 3657815"/>
              <a:gd name="connsiteY36" fmla="*/ 2096170 h 3407129"/>
              <a:gd name="connsiteX37" fmla="*/ 245194 w 3657815"/>
              <a:gd name="connsiteY37" fmla="*/ 1586688 h 3407129"/>
              <a:gd name="connsiteX38" fmla="*/ 1127364 w 3657815"/>
              <a:gd name="connsiteY38" fmla="*/ 1395963 h 3407129"/>
              <a:gd name="connsiteX39" fmla="*/ 1332012 w 3657815"/>
              <a:gd name="connsiteY39" fmla="*/ 2221591 h 3407129"/>
              <a:gd name="connsiteX40" fmla="*/ 1975581 w 3657815"/>
              <a:gd name="connsiteY40" fmla="*/ 1921098 h 3407129"/>
              <a:gd name="connsiteX41" fmla="*/ 2485563 w 3657815"/>
              <a:gd name="connsiteY41" fmla="*/ 2133737 h 3407129"/>
              <a:gd name="connsiteX0" fmla="*/ 2115112 w 3657815"/>
              <a:gd name="connsiteY0" fmla="*/ 0 h 3407129"/>
              <a:gd name="connsiteX1" fmla="*/ 1608585 w 3657815"/>
              <a:gd name="connsiteY1" fmla="*/ 157835 h 3407129"/>
              <a:gd name="connsiteX2" fmla="*/ 1158987 w 3657815"/>
              <a:gd name="connsiteY2" fmla="*/ 92896 h 3407129"/>
              <a:gd name="connsiteX3" fmla="*/ 881670 w 3657815"/>
              <a:gd name="connsiteY3" fmla="*/ 152569 h 3407129"/>
              <a:gd name="connsiteX4" fmla="*/ 732830 w 3657815"/>
              <a:gd name="connsiteY4" fmla="*/ 26504 h 3407129"/>
              <a:gd name="connsiteX5" fmla="*/ 436036 w 3657815"/>
              <a:gd name="connsiteY5" fmla="*/ 168268 h 3407129"/>
              <a:gd name="connsiteX6" fmla="*/ 674666 w 3657815"/>
              <a:gd name="connsiteY6" fmla="*/ 319814 h 3407129"/>
              <a:gd name="connsiteX7" fmla="*/ 571235 w 3657815"/>
              <a:gd name="connsiteY7" fmla="*/ 901141 h 3407129"/>
              <a:gd name="connsiteX8" fmla="*/ 900377 w 3657815"/>
              <a:gd name="connsiteY8" fmla="*/ 1054414 h 3407129"/>
              <a:gd name="connsiteX9" fmla="*/ 1391780 w 3657815"/>
              <a:gd name="connsiteY9" fmla="*/ 1393819 h 3407129"/>
              <a:gd name="connsiteX10" fmla="*/ 1619574 w 3657815"/>
              <a:gd name="connsiteY10" fmla="*/ 1480968 h 3407129"/>
              <a:gd name="connsiteX11" fmla="*/ 1804836 w 3657815"/>
              <a:gd name="connsiteY11" fmla="*/ 1175755 h 3407129"/>
              <a:gd name="connsiteX12" fmla="*/ 1809464 w 3657815"/>
              <a:gd name="connsiteY12" fmla="*/ 935486 h 3407129"/>
              <a:gd name="connsiteX13" fmla="*/ 1912058 w 3657815"/>
              <a:gd name="connsiteY13" fmla="*/ 886762 h 3407129"/>
              <a:gd name="connsiteX14" fmla="*/ 2441965 w 3657815"/>
              <a:gd name="connsiteY14" fmla="*/ 899114 h 3407129"/>
              <a:gd name="connsiteX15" fmla="*/ 2634922 w 3657815"/>
              <a:gd name="connsiteY15" fmla="*/ 983078 h 3407129"/>
              <a:gd name="connsiteX16" fmla="*/ 2845735 w 3657815"/>
              <a:gd name="connsiteY16" fmla="*/ 920860 h 3407129"/>
              <a:gd name="connsiteX17" fmla="*/ 2624328 w 3657815"/>
              <a:gd name="connsiteY17" fmla="*/ 1315008 h 3407129"/>
              <a:gd name="connsiteX18" fmla="*/ 3144121 w 3657815"/>
              <a:gd name="connsiteY18" fmla="*/ 1304406 h 3407129"/>
              <a:gd name="connsiteX19" fmla="*/ 3337312 w 3657815"/>
              <a:gd name="connsiteY19" fmla="*/ 1090379 h 3407129"/>
              <a:gd name="connsiteX20" fmla="*/ 3554511 w 3657815"/>
              <a:gd name="connsiteY20" fmla="*/ 1084252 h 3407129"/>
              <a:gd name="connsiteX21" fmla="*/ 3655077 w 3657815"/>
              <a:gd name="connsiteY21" fmla="*/ 1738420 h 3407129"/>
              <a:gd name="connsiteX22" fmla="*/ 3290025 w 3657815"/>
              <a:gd name="connsiteY22" fmla="*/ 2124738 h 3407129"/>
              <a:gd name="connsiteX23" fmla="*/ 2889177 w 3657815"/>
              <a:gd name="connsiteY23" fmla="*/ 2456401 h 3407129"/>
              <a:gd name="connsiteX24" fmla="*/ 2546917 w 3657815"/>
              <a:gd name="connsiteY24" fmla="*/ 2732680 h 3407129"/>
              <a:gd name="connsiteX25" fmla="*/ 2187689 w 3657815"/>
              <a:gd name="connsiteY25" fmla="*/ 2826420 h 3407129"/>
              <a:gd name="connsiteX26" fmla="*/ 1946488 w 3657815"/>
              <a:gd name="connsiteY26" fmla="*/ 2979717 h 3407129"/>
              <a:gd name="connsiteX27" fmla="*/ 1636716 w 3657815"/>
              <a:gd name="connsiteY27" fmla="*/ 3139338 h 3407129"/>
              <a:gd name="connsiteX28" fmla="*/ 1347985 w 3657815"/>
              <a:gd name="connsiteY28" fmla="*/ 3365529 h 3407129"/>
              <a:gd name="connsiteX29" fmla="*/ 1225489 w 3657815"/>
              <a:gd name="connsiteY29" fmla="*/ 3402133 h 3407129"/>
              <a:gd name="connsiteX30" fmla="*/ 1001544 w 3657815"/>
              <a:gd name="connsiteY30" fmla="*/ 3401120 h 3407129"/>
              <a:gd name="connsiteX31" fmla="*/ 1195688 w 3657815"/>
              <a:gd name="connsiteY31" fmla="*/ 3352761 h 3407129"/>
              <a:gd name="connsiteX32" fmla="*/ 1554217 w 3657815"/>
              <a:gd name="connsiteY32" fmla="*/ 2945529 h 3407129"/>
              <a:gd name="connsiteX33" fmla="*/ 1828259 w 3657815"/>
              <a:gd name="connsiteY33" fmla="*/ 2802502 h 3407129"/>
              <a:gd name="connsiteX34" fmla="*/ 1846833 w 3657815"/>
              <a:gd name="connsiteY34" fmla="*/ 1919547 h 3407129"/>
              <a:gd name="connsiteX35" fmla="*/ 899410 w 3657815"/>
              <a:gd name="connsiteY35" fmla="*/ 1977684 h 3407129"/>
              <a:gd name="connsiteX36" fmla="*/ 39335 w 3657815"/>
              <a:gd name="connsiteY36" fmla="*/ 2096170 h 3407129"/>
              <a:gd name="connsiteX37" fmla="*/ 245194 w 3657815"/>
              <a:gd name="connsiteY37" fmla="*/ 1586688 h 3407129"/>
              <a:gd name="connsiteX38" fmla="*/ 1127364 w 3657815"/>
              <a:gd name="connsiteY38" fmla="*/ 1395963 h 3407129"/>
              <a:gd name="connsiteX39" fmla="*/ 1332012 w 3657815"/>
              <a:gd name="connsiteY39" fmla="*/ 2221591 h 3407129"/>
              <a:gd name="connsiteX40" fmla="*/ 1975581 w 3657815"/>
              <a:gd name="connsiteY40" fmla="*/ 1921098 h 3407129"/>
              <a:gd name="connsiteX41" fmla="*/ 2485563 w 3657815"/>
              <a:gd name="connsiteY41" fmla="*/ 2133737 h 3407129"/>
              <a:gd name="connsiteX0" fmla="*/ 2115112 w 3657815"/>
              <a:gd name="connsiteY0" fmla="*/ 0 h 3407129"/>
              <a:gd name="connsiteX1" fmla="*/ 1608585 w 3657815"/>
              <a:gd name="connsiteY1" fmla="*/ 157835 h 3407129"/>
              <a:gd name="connsiteX2" fmla="*/ 1158987 w 3657815"/>
              <a:gd name="connsiteY2" fmla="*/ 92896 h 3407129"/>
              <a:gd name="connsiteX3" fmla="*/ 881670 w 3657815"/>
              <a:gd name="connsiteY3" fmla="*/ 152569 h 3407129"/>
              <a:gd name="connsiteX4" fmla="*/ 732830 w 3657815"/>
              <a:gd name="connsiteY4" fmla="*/ 26504 h 3407129"/>
              <a:gd name="connsiteX5" fmla="*/ 436036 w 3657815"/>
              <a:gd name="connsiteY5" fmla="*/ 168268 h 3407129"/>
              <a:gd name="connsiteX6" fmla="*/ 674666 w 3657815"/>
              <a:gd name="connsiteY6" fmla="*/ 319814 h 3407129"/>
              <a:gd name="connsiteX7" fmla="*/ 571235 w 3657815"/>
              <a:gd name="connsiteY7" fmla="*/ 901141 h 3407129"/>
              <a:gd name="connsiteX8" fmla="*/ 900377 w 3657815"/>
              <a:gd name="connsiteY8" fmla="*/ 1054414 h 3407129"/>
              <a:gd name="connsiteX9" fmla="*/ 1391780 w 3657815"/>
              <a:gd name="connsiteY9" fmla="*/ 1393819 h 3407129"/>
              <a:gd name="connsiteX10" fmla="*/ 1619574 w 3657815"/>
              <a:gd name="connsiteY10" fmla="*/ 1480968 h 3407129"/>
              <a:gd name="connsiteX11" fmla="*/ 1804836 w 3657815"/>
              <a:gd name="connsiteY11" fmla="*/ 1175755 h 3407129"/>
              <a:gd name="connsiteX12" fmla="*/ 1809464 w 3657815"/>
              <a:gd name="connsiteY12" fmla="*/ 935486 h 3407129"/>
              <a:gd name="connsiteX13" fmla="*/ 1912058 w 3657815"/>
              <a:gd name="connsiteY13" fmla="*/ 886762 h 3407129"/>
              <a:gd name="connsiteX14" fmla="*/ 2441965 w 3657815"/>
              <a:gd name="connsiteY14" fmla="*/ 899114 h 3407129"/>
              <a:gd name="connsiteX15" fmla="*/ 2634922 w 3657815"/>
              <a:gd name="connsiteY15" fmla="*/ 983078 h 3407129"/>
              <a:gd name="connsiteX16" fmla="*/ 2845735 w 3657815"/>
              <a:gd name="connsiteY16" fmla="*/ 920860 h 3407129"/>
              <a:gd name="connsiteX17" fmla="*/ 2624328 w 3657815"/>
              <a:gd name="connsiteY17" fmla="*/ 1315008 h 3407129"/>
              <a:gd name="connsiteX18" fmla="*/ 3144121 w 3657815"/>
              <a:gd name="connsiteY18" fmla="*/ 1304406 h 3407129"/>
              <a:gd name="connsiteX19" fmla="*/ 3337312 w 3657815"/>
              <a:gd name="connsiteY19" fmla="*/ 1090379 h 3407129"/>
              <a:gd name="connsiteX20" fmla="*/ 3554511 w 3657815"/>
              <a:gd name="connsiteY20" fmla="*/ 1084252 h 3407129"/>
              <a:gd name="connsiteX21" fmla="*/ 3655077 w 3657815"/>
              <a:gd name="connsiteY21" fmla="*/ 1738420 h 3407129"/>
              <a:gd name="connsiteX22" fmla="*/ 3290025 w 3657815"/>
              <a:gd name="connsiteY22" fmla="*/ 2124738 h 3407129"/>
              <a:gd name="connsiteX23" fmla="*/ 2889177 w 3657815"/>
              <a:gd name="connsiteY23" fmla="*/ 2456401 h 3407129"/>
              <a:gd name="connsiteX24" fmla="*/ 2546917 w 3657815"/>
              <a:gd name="connsiteY24" fmla="*/ 2732680 h 3407129"/>
              <a:gd name="connsiteX25" fmla="*/ 2187689 w 3657815"/>
              <a:gd name="connsiteY25" fmla="*/ 2826420 h 3407129"/>
              <a:gd name="connsiteX26" fmla="*/ 1946488 w 3657815"/>
              <a:gd name="connsiteY26" fmla="*/ 2979717 h 3407129"/>
              <a:gd name="connsiteX27" fmla="*/ 1636716 w 3657815"/>
              <a:gd name="connsiteY27" fmla="*/ 3139338 h 3407129"/>
              <a:gd name="connsiteX28" fmla="*/ 1347985 w 3657815"/>
              <a:gd name="connsiteY28" fmla="*/ 3365529 h 3407129"/>
              <a:gd name="connsiteX29" fmla="*/ 1225489 w 3657815"/>
              <a:gd name="connsiteY29" fmla="*/ 3402133 h 3407129"/>
              <a:gd name="connsiteX30" fmla="*/ 1001544 w 3657815"/>
              <a:gd name="connsiteY30" fmla="*/ 3401120 h 3407129"/>
              <a:gd name="connsiteX31" fmla="*/ 1195688 w 3657815"/>
              <a:gd name="connsiteY31" fmla="*/ 3352761 h 3407129"/>
              <a:gd name="connsiteX32" fmla="*/ 1554217 w 3657815"/>
              <a:gd name="connsiteY32" fmla="*/ 2945529 h 3407129"/>
              <a:gd name="connsiteX33" fmla="*/ 1828259 w 3657815"/>
              <a:gd name="connsiteY33" fmla="*/ 2802502 h 3407129"/>
              <a:gd name="connsiteX34" fmla="*/ 1846833 w 3657815"/>
              <a:gd name="connsiteY34" fmla="*/ 1919547 h 3407129"/>
              <a:gd name="connsiteX35" fmla="*/ 899410 w 3657815"/>
              <a:gd name="connsiteY35" fmla="*/ 1977684 h 3407129"/>
              <a:gd name="connsiteX36" fmla="*/ 39335 w 3657815"/>
              <a:gd name="connsiteY36" fmla="*/ 2096170 h 3407129"/>
              <a:gd name="connsiteX37" fmla="*/ 245194 w 3657815"/>
              <a:gd name="connsiteY37" fmla="*/ 1586688 h 3407129"/>
              <a:gd name="connsiteX38" fmla="*/ 1127364 w 3657815"/>
              <a:gd name="connsiteY38" fmla="*/ 1395963 h 3407129"/>
              <a:gd name="connsiteX39" fmla="*/ 1332012 w 3657815"/>
              <a:gd name="connsiteY39" fmla="*/ 2221591 h 3407129"/>
              <a:gd name="connsiteX40" fmla="*/ 1975581 w 3657815"/>
              <a:gd name="connsiteY40" fmla="*/ 1921098 h 3407129"/>
              <a:gd name="connsiteX41" fmla="*/ 2485563 w 3657815"/>
              <a:gd name="connsiteY41" fmla="*/ 2133737 h 3407129"/>
              <a:gd name="connsiteX0" fmla="*/ 2115112 w 3657815"/>
              <a:gd name="connsiteY0" fmla="*/ 0 h 3407129"/>
              <a:gd name="connsiteX1" fmla="*/ 1608585 w 3657815"/>
              <a:gd name="connsiteY1" fmla="*/ 157835 h 3407129"/>
              <a:gd name="connsiteX2" fmla="*/ 1158987 w 3657815"/>
              <a:gd name="connsiteY2" fmla="*/ 92896 h 3407129"/>
              <a:gd name="connsiteX3" fmla="*/ 881670 w 3657815"/>
              <a:gd name="connsiteY3" fmla="*/ 152569 h 3407129"/>
              <a:gd name="connsiteX4" fmla="*/ 732830 w 3657815"/>
              <a:gd name="connsiteY4" fmla="*/ 26504 h 3407129"/>
              <a:gd name="connsiteX5" fmla="*/ 436036 w 3657815"/>
              <a:gd name="connsiteY5" fmla="*/ 168268 h 3407129"/>
              <a:gd name="connsiteX6" fmla="*/ 674666 w 3657815"/>
              <a:gd name="connsiteY6" fmla="*/ 319814 h 3407129"/>
              <a:gd name="connsiteX7" fmla="*/ 571235 w 3657815"/>
              <a:gd name="connsiteY7" fmla="*/ 901141 h 3407129"/>
              <a:gd name="connsiteX8" fmla="*/ 900377 w 3657815"/>
              <a:gd name="connsiteY8" fmla="*/ 1054414 h 3407129"/>
              <a:gd name="connsiteX9" fmla="*/ 1391780 w 3657815"/>
              <a:gd name="connsiteY9" fmla="*/ 1393819 h 3407129"/>
              <a:gd name="connsiteX10" fmla="*/ 1619574 w 3657815"/>
              <a:gd name="connsiteY10" fmla="*/ 1480968 h 3407129"/>
              <a:gd name="connsiteX11" fmla="*/ 1804836 w 3657815"/>
              <a:gd name="connsiteY11" fmla="*/ 1175755 h 3407129"/>
              <a:gd name="connsiteX12" fmla="*/ 1809464 w 3657815"/>
              <a:gd name="connsiteY12" fmla="*/ 935486 h 3407129"/>
              <a:gd name="connsiteX13" fmla="*/ 1912058 w 3657815"/>
              <a:gd name="connsiteY13" fmla="*/ 886762 h 3407129"/>
              <a:gd name="connsiteX14" fmla="*/ 2441965 w 3657815"/>
              <a:gd name="connsiteY14" fmla="*/ 899114 h 3407129"/>
              <a:gd name="connsiteX15" fmla="*/ 2634922 w 3657815"/>
              <a:gd name="connsiteY15" fmla="*/ 983078 h 3407129"/>
              <a:gd name="connsiteX16" fmla="*/ 2845735 w 3657815"/>
              <a:gd name="connsiteY16" fmla="*/ 920860 h 3407129"/>
              <a:gd name="connsiteX17" fmla="*/ 2624328 w 3657815"/>
              <a:gd name="connsiteY17" fmla="*/ 1315008 h 3407129"/>
              <a:gd name="connsiteX18" fmla="*/ 3144121 w 3657815"/>
              <a:gd name="connsiteY18" fmla="*/ 1304406 h 3407129"/>
              <a:gd name="connsiteX19" fmla="*/ 3337312 w 3657815"/>
              <a:gd name="connsiteY19" fmla="*/ 1090379 h 3407129"/>
              <a:gd name="connsiteX20" fmla="*/ 3554511 w 3657815"/>
              <a:gd name="connsiteY20" fmla="*/ 1084252 h 3407129"/>
              <a:gd name="connsiteX21" fmla="*/ 3655077 w 3657815"/>
              <a:gd name="connsiteY21" fmla="*/ 1738420 h 3407129"/>
              <a:gd name="connsiteX22" fmla="*/ 3290025 w 3657815"/>
              <a:gd name="connsiteY22" fmla="*/ 2124738 h 3407129"/>
              <a:gd name="connsiteX23" fmla="*/ 2889177 w 3657815"/>
              <a:gd name="connsiteY23" fmla="*/ 2456401 h 3407129"/>
              <a:gd name="connsiteX24" fmla="*/ 2546917 w 3657815"/>
              <a:gd name="connsiteY24" fmla="*/ 2732680 h 3407129"/>
              <a:gd name="connsiteX25" fmla="*/ 2187689 w 3657815"/>
              <a:gd name="connsiteY25" fmla="*/ 2826420 h 3407129"/>
              <a:gd name="connsiteX26" fmla="*/ 1946488 w 3657815"/>
              <a:gd name="connsiteY26" fmla="*/ 2979717 h 3407129"/>
              <a:gd name="connsiteX27" fmla="*/ 1636716 w 3657815"/>
              <a:gd name="connsiteY27" fmla="*/ 3139338 h 3407129"/>
              <a:gd name="connsiteX28" fmla="*/ 1347985 w 3657815"/>
              <a:gd name="connsiteY28" fmla="*/ 3365529 h 3407129"/>
              <a:gd name="connsiteX29" fmla="*/ 1225489 w 3657815"/>
              <a:gd name="connsiteY29" fmla="*/ 3402133 h 3407129"/>
              <a:gd name="connsiteX30" fmla="*/ 1001544 w 3657815"/>
              <a:gd name="connsiteY30" fmla="*/ 3401120 h 3407129"/>
              <a:gd name="connsiteX31" fmla="*/ 1195688 w 3657815"/>
              <a:gd name="connsiteY31" fmla="*/ 3352761 h 3407129"/>
              <a:gd name="connsiteX32" fmla="*/ 1554217 w 3657815"/>
              <a:gd name="connsiteY32" fmla="*/ 2945529 h 3407129"/>
              <a:gd name="connsiteX33" fmla="*/ 1828259 w 3657815"/>
              <a:gd name="connsiteY33" fmla="*/ 2802502 h 3407129"/>
              <a:gd name="connsiteX34" fmla="*/ 1846833 w 3657815"/>
              <a:gd name="connsiteY34" fmla="*/ 1919547 h 3407129"/>
              <a:gd name="connsiteX35" fmla="*/ 899410 w 3657815"/>
              <a:gd name="connsiteY35" fmla="*/ 1977684 h 3407129"/>
              <a:gd name="connsiteX36" fmla="*/ 39335 w 3657815"/>
              <a:gd name="connsiteY36" fmla="*/ 2096170 h 3407129"/>
              <a:gd name="connsiteX37" fmla="*/ 245194 w 3657815"/>
              <a:gd name="connsiteY37" fmla="*/ 1586688 h 3407129"/>
              <a:gd name="connsiteX38" fmla="*/ 1127364 w 3657815"/>
              <a:gd name="connsiteY38" fmla="*/ 1395963 h 3407129"/>
              <a:gd name="connsiteX39" fmla="*/ 1332012 w 3657815"/>
              <a:gd name="connsiteY39" fmla="*/ 2221591 h 3407129"/>
              <a:gd name="connsiteX40" fmla="*/ 1975581 w 3657815"/>
              <a:gd name="connsiteY40" fmla="*/ 1921098 h 3407129"/>
              <a:gd name="connsiteX41" fmla="*/ 2485563 w 3657815"/>
              <a:gd name="connsiteY41" fmla="*/ 2133737 h 3407129"/>
              <a:gd name="connsiteX0" fmla="*/ 2115112 w 3657815"/>
              <a:gd name="connsiteY0" fmla="*/ 0 h 3407129"/>
              <a:gd name="connsiteX1" fmla="*/ 1608585 w 3657815"/>
              <a:gd name="connsiteY1" fmla="*/ 157835 h 3407129"/>
              <a:gd name="connsiteX2" fmla="*/ 1158987 w 3657815"/>
              <a:gd name="connsiteY2" fmla="*/ 92896 h 3407129"/>
              <a:gd name="connsiteX3" fmla="*/ 881670 w 3657815"/>
              <a:gd name="connsiteY3" fmla="*/ 152569 h 3407129"/>
              <a:gd name="connsiteX4" fmla="*/ 732830 w 3657815"/>
              <a:gd name="connsiteY4" fmla="*/ 26504 h 3407129"/>
              <a:gd name="connsiteX5" fmla="*/ 436036 w 3657815"/>
              <a:gd name="connsiteY5" fmla="*/ 168268 h 3407129"/>
              <a:gd name="connsiteX6" fmla="*/ 674666 w 3657815"/>
              <a:gd name="connsiteY6" fmla="*/ 319814 h 3407129"/>
              <a:gd name="connsiteX7" fmla="*/ 571235 w 3657815"/>
              <a:gd name="connsiteY7" fmla="*/ 901141 h 3407129"/>
              <a:gd name="connsiteX8" fmla="*/ 900377 w 3657815"/>
              <a:gd name="connsiteY8" fmla="*/ 1054414 h 3407129"/>
              <a:gd name="connsiteX9" fmla="*/ 1391780 w 3657815"/>
              <a:gd name="connsiteY9" fmla="*/ 1393819 h 3407129"/>
              <a:gd name="connsiteX10" fmla="*/ 1619574 w 3657815"/>
              <a:gd name="connsiteY10" fmla="*/ 1480968 h 3407129"/>
              <a:gd name="connsiteX11" fmla="*/ 1804836 w 3657815"/>
              <a:gd name="connsiteY11" fmla="*/ 1175755 h 3407129"/>
              <a:gd name="connsiteX12" fmla="*/ 1809464 w 3657815"/>
              <a:gd name="connsiteY12" fmla="*/ 935486 h 3407129"/>
              <a:gd name="connsiteX13" fmla="*/ 1912058 w 3657815"/>
              <a:gd name="connsiteY13" fmla="*/ 886762 h 3407129"/>
              <a:gd name="connsiteX14" fmla="*/ 2441965 w 3657815"/>
              <a:gd name="connsiteY14" fmla="*/ 899114 h 3407129"/>
              <a:gd name="connsiteX15" fmla="*/ 2634922 w 3657815"/>
              <a:gd name="connsiteY15" fmla="*/ 983078 h 3407129"/>
              <a:gd name="connsiteX16" fmla="*/ 2845735 w 3657815"/>
              <a:gd name="connsiteY16" fmla="*/ 920860 h 3407129"/>
              <a:gd name="connsiteX17" fmla="*/ 2624328 w 3657815"/>
              <a:gd name="connsiteY17" fmla="*/ 1315008 h 3407129"/>
              <a:gd name="connsiteX18" fmla="*/ 3144121 w 3657815"/>
              <a:gd name="connsiteY18" fmla="*/ 1304406 h 3407129"/>
              <a:gd name="connsiteX19" fmla="*/ 3337312 w 3657815"/>
              <a:gd name="connsiteY19" fmla="*/ 1090379 h 3407129"/>
              <a:gd name="connsiteX20" fmla="*/ 3554511 w 3657815"/>
              <a:gd name="connsiteY20" fmla="*/ 1084252 h 3407129"/>
              <a:gd name="connsiteX21" fmla="*/ 3655077 w 3657815"/>
              <a:gd name="connsiteY21" fmla="*/ 1738420 h 3407129"/>
              <a:gd name="connsiteX22" fmla="*/ 3290025 w 3657815"/>
              <a:gd name="connsiteY22" fmla="*/ 2124738 h 3407129"/>
              <a:gd name="connsiteX23" fmla="*/ 2889177 w 3657815"/>
              <a:gd name="connsiteY23" fmla="*/ 2456401 h 3407129"/>
              <a:gd name="connsiteX24" fmla="*/ 2546917 w 3657815"/>
              <a:gd name="connsiteY24" fmla="*/ 2732680 h 3407129"/>
              <a:gd name="connsiteX25" fmla="*/ 2187689 w 3657815"/>
              <a:gd name="connsiteY25" fmla="*/ 2826420 h 3407129"/>
              <a:gd name="connsiteX26" fmla="*/ 1946488 w 3657815"/>
              <a:gd name="connsiteY26" fmla="*/ 2979717 h 3407129"/>
              <a:gd name="connsiteX27" fmla="*/ 1636716 w 3657815"/>
              <a:gd name="connsiteY27" fmla="*/ 3139338 h 3407129"/>
              <a:gd name="connsiteX28" fmla="*/ 1347985 w 3657815"/>
              <a:gd name="connsiteY28" fmla="*/ 3365529 h 3407129"/>
              <a:gd name="connsiteX29" fmla="*/ 1225489 w 3657815"/>
              <a:gd name="connsiteY29" fmla="*/ 3402133 h 3407129"/>
              <a:gd name="connsiteX30" fmla="*/ 1001544 w 3657815"/>
              <a:gd name="connsiteY30" fmla="*/ 3401120 h 3407129"/>
              <a:gd name="connsiteX31" fmla="*/ 1195688 w 3657815"/>
              <a:gd name="connsiteY31" fmla="*/ 3352761 h 3407129"/>
              <a:gd name="connsiteX32" fmla="*/ 1554217 w 3657815"/>
              <a:gd name="connsiteY32" fmla="*/ 2945529 h 3407129"/>
              <a:gd name="connsiteX33" fmla="*/ 1828259 w 3657815"/>
              <a:gd name="connsiteY33" fmla="*/ 2802502 h 3407129"/>
              <a:gd name="connsiteX34" fmla="*/ 1846833 w 3657815"/>
              <a:gd name="connsiteY34" fmla="*/ 1919547 h 3407129"/>
              <a:gd name="connsiteX35" fmla="*/ 899410 w 3657815"/>
              <a:gd name="connsiteY35" fmla="*/ 1977684 h 3407129"/>
              <a:gd name="connsiteX36" fmla="*/ 39335 w 3657815"/>
              <a:gd name="connsiteY36" fmla="*/ 2096170 h 3407129"/>
              <a:gd name="connsiteX37" fmla="*/ 245194 w 3657815"/>
              <a:gd name="connsiteY37" fmla="*/ 1586688 h 3407129"/>
              <a:gd name="connsiteX38" fmla="*/ 1127364 w 3657815"/>
              <a:gd name="connsiteY38" fmla="*/ 1395963 h 3407129"/>
              <a:gd name="connsiteX39" fmla="*/ 1332012 w 3657815"/>
              <a:gd name="connsiteY39" fmla="*/ 2221591 h 3407129"/>
              <a:gd name="connsiteX40" fmla="*/ 1975581 w 3657815"/>
              <a:gd name="connsiteY40" fmla="*/ 1921098 h 3407129"/>
              <a:gd name="connsiteX41" fmla="*/ 2485563 w 3657815"/>
              <a:gd name="connsiteY41" fmla="*/ 2133737 h 3407129"/>
              <a:gd name="connsiteX0" fmla="*/ 2204277 w 3746980"/>
              <a:gd name="connsiteY0" fmla="*/ 0 h 3407129"/>
              <a:gd name="connsiteX1" fmla="*/ 1697750 w 3746980"/>
              <a:gd name="connsiteY1" fmla="*/ 157835 h 3407129"/>
              <a:gd name="connsiteX2" fmla="*/ 1248152 w 3746980"/>
              <a:gd name="connsiteY2" fmla="*/ 92896 h 3407129"/>
              <a:gd name="connsiteX3" fmla="*/ 970835 w 3746980"/>
              <a:gd name="connsiteY3" fmla="*/ 152569 h 3407129"/>
              <a:gd name="connsiteX4" fmla="*/ 821995 w 3746980"/>
              <a:gd name="connsiteY4" fmla="*/ 26504 h 3407129"/>
              <a:gd name="connsiteX5" fmla="*/ 525201 w 3746980"/>
              <a:gd name="connsiteY5" fmla="*/ 168268 h 3407129"/>
              <a:gd name="connsiteX6" fmla="*/ 763831 w 3746980"/>
              <a:gd name="connsiteY6" fmla="*/ 319814 h 3407129"/>
              <a:gd name="connsiteX7" fmla="*/ 660400 w 3746980"/>
              <a:gd name="connsiteY7" fmla="*/ 901141 h 3407129"/>
              <a:gd name="connsiteX8" fmla="*/ 989542 w 3746980"/>
              <a:gd name="connsiteY8" fmla="*/ 1054414 h 3407129"/>
              <a:gd name="connsiteX9" fmla="*/ 1480945 w 3746980"/>
              <a:gd name="connsiteY9" fmla="*/ 1393819 h 3407129"/>
              <a:gd name="connsiteX10" fmla="*/ 1708739 w 3746980"/>
              <a:gd name="connsiteY10" fmla="*/ 1480968 h 3407129"/>
              <a:gd name="connsiteX11" fmla="*/ 1894001 w 3746980"/>
              <a:gd name="connsiteY11" fmla="*/ 1175755 h 3407129"/>
              <a:gd name="connsiteX12" fmla="*/ 1898629 w 3746980"/>
              <a:gd name="connsiteY12" fmla="*/ 935486 h 3407129"/>
              <a:gd name="connsiteX13" fmla="*/ 2001223 w 3746980"/>
              <a:gd name="connsiteY13" fmla="*/ 886762 h 3407129"/>
              <a:gd name="connsiteX14" fmla="*/ 2531130 w 3746980"/>
              <a:gd name="connsiteY14" fmla="*/ 899114 h 3407129"/>
              <a:gd name="connsiteX15" fmla="*/ 2724087 w 3746980"/>
              <a:gd name="connsiteY15" fmla="*/ 983078 h 3407129"/>
              <a:gd name="connsiteX16" fmla="*/ 2934900 w 3746980"/>
              <a:gd name="connsiteY16" fmla="*/ 920860 h 3407129"/>
              <a:gd name="connsiteX17" fmla="*/ 2713493 w 3746980"/>
              <a:gd name="connsiteY17" fmla="*/ 1315008 h 3407129"/>
              <a:gd name="connsiteX18" fmla="*/ 3233286 w 3746980"/>
              <a:gd name="connsiteY18" fmla="*/ 1304406 h 3407129"/>
              <a:gd name="connsiteX19" fmla="*/ 3426477 w 3746980"/>
              <a:gd name="connsiteY19" fmla="*/ 1090379 h 3407129"/>
              <a:gd name="connsiteX20" fmla="*/ 3643676 w 3746980"/>
              <a:gd name="connsiteY20" fmla="*/ 1084252 h 3407129"/>
              <a:gd name="connsiteX21" fmla="*/ 3744242 w 3746980"/>
              <a:gd name="connsiteY21" fmla="*/ 1738420 h 3407129"/>
              <a:gd name="connsiteX22" fmla="*/ 3379190 w 3746980"/>
              <a:gd name="connsiteY22" fmla="*/ 2124738 h 3407129"/>
              <a:gd name="connsiteX23" fmla="*/ 2978342 w 3746980"/>
              <a:gd name="connsiteY23" fmla="*/ 2456401 h 3407129"/>
              <a:gd name="connsiteX24" fmla="*/ 2636082 w 3746980"/>
              <a:gd name="connsiteY24" fmla="*/ 2732680 h 3407129"/>
              <a:gd name="connsiteX25" fmla="*/ 2276854 w 3746980"/>
              <a:gd name="connsiteY25" fmla="*/ 2826420 h 3407129"/>
              <a:gd name="connsiteX26" fmla="*/ 2035653 w 3746980"/>
              <a:gd name="connsiteY26" fmla="*/ 2979717 h 3407129"/>
              <a:gd name="connsiteX27" fmla="*/ 1725881 w 3746980"/>
              <a:gd name="connsiteY27" fmla="*/ 3139338 h 3407129"/>
              <a:gd name="connsiteX28" fmla="*/ 1437150 w 3746980"/>
              <a:gd name="connsiteY28" fmla="*/ 3365529 h 3407129"/>
              <a:gd name="connsiteX29" fmla="*/ 1314654 w 3746980"/>
              <a:gd name="connsiteY29" fmla="*/ 3402133 h 3407129"/>
              <a:gd name="connsiteX30" fmla="*/ 1090709 w 3746980"/>
              <a:gd name="connsiteY30" fmla="*/ 3401120 h 3407129"/>
              <a:gd name="connsiteX31" fmla="*/ 1284853 w 3746980"/>
              <a:gd name="connsiteY31" fmla="*/ 3352761 h 3407129"/>
              <a:gd name="connsiteX32" fmla="*/ 1643382 w 3746980"/>
              <a:gd name="connsiteY32" fmla="*/ 2945529 h 3407129"/>
              <a:gd name="connsiteX33" fmla="*/ 1917424 w 3746980"/>
              <a:gd name="connsiteY33" fmla="*/ 2802502 h 3407129"/>
              <a:gd name="connsiteX34" fmla="*/ 1935998 w 3746980"/>
              <a:gd name="connsiteY34" fmla="*/ 1919547 h 3407129"/>
              <a:gd name="connsiteX35" fmla="*/ 2220815 w 3746980"/>
              <a:gd name="connsiteY35" fmla="*/ 1782090 h 3407129"/>
              <a:gd name="connsiteX36" fmla="*/ 128500 w 3746980"/>
              <a:gd name="connsiteY36" fmla="*/ 2096170 h 3407129"/>
              <a:gd name="connsiteX37" fmla="*/ 334359 w 3746980"/>
              <a:gd name="connsiteY37" fmla="*/ 1586688 h 3407129"/>
              <a:gd name="connsiteX38" fmla="*/ 1216529 w 3746980"/>
              <a:gd name="connsiteY38" fmla="*/ 1395963 h 3407129"/>
              <a:gd name="connsiteX39" fmla="*/ 1421177 w 3746980"/>
              <a:gd name="connsiteY39" fmla="*/ 2221591 h 3407129"/>
              <a:gd name="connsiteX40" fmla="*/ 2064746 w 3746980"/>
              <a:gd name="connsiteY40" fmla="*/ 1921098 h 3407129"/>
              <a:gd name="connsiteX41" fmla="*/ 2574728 w 3746980"/>
              <a:gd name="connsiteY41" fmla="*/ 2133737 h 3407129"/>
              <a:gd name="connsiteX0" fmla="*/ 2204277 w 3746980"/>
              <a:gd name="connsiteY0" fmla="*/ 0 h 3407129"/>
              <a:gd name="connsiteX1" fmla="*/ 1697750 w 3746980"/>
              <a:gd name="connsiteY1" fmla="*/ 157835 h 3407129"/>
              <a:gd name="connsiteX2" fmla="*/ 1248152 w 3746980"/>
              <a:gd name="connsiteY2" fmla="*/ 92896 h 3407129"/>
              <a:gd name="connsiteX3" fmla="*/ 970835 w 3746980"/>
              <a:gd name="connsiteY3" fmla="*/ 152569 h 3407129"/>
              <a:gd name="connsiteX4" fmla="*/ 821995 w 3746980"/>
              <a:gd name="connsiteY4" fmla="*/ 26504 h 3407129"/>
              <a:gd name="connsiteX5" fmla="*/ 525201 w 3746980"/>
              <a:gd name="connsiteY5" fmla="*/ 168268 h 3407129"/>
              <a:gd name="connsiteX6" fmla="*/ 763831 w 3746980"/>
              <a:gd name="connsiteY6" fmla="*/ 319814 h 3407129"/>
              <a:gd name="connsiteX7" fmla="*/ 660400 w 3746980"/>
              <a:gd name="connsiteY7" fmla="*/ 901141 h 3407129"/>
              <a:gd name="connsiteX8" fmla="*/ 989542 w 3746980"/>
              <a:gd name="connsiteY8" fmla="*/ 1054414 h 3407129"/>
              <a:gd name="connsiteX9" fmla="*/ 1480945 w 3746980"/>
              <a:gd name="connsiteY9" fmla="*/ 1393819 h 3407129"/>
              <a:gd name="connsiteX10" fmla="*/ 1708739 w 3746980"/>
              <a:gd name="connsiteY10" fmla="*/ 1480968 h 3407129"/>
              <a:gd name="connsiteX11" fmla="*/ 1894001 w 3746980"/>
              <a:gd name="connsiteY11" fmla="*/ 1175755 h 3407129"/>
              <a:gd name="connsiteX12" fmla="*/ 1898629 w 3746980"/>
              <a:gd name="connsiteY12" fmla="*/ 935486 h 3407129"/>
              <a:gd name="connsiteX13" fmla="*/ 2001223 w 3746980"/>
              <a:gd name="connsiteY13" fmla="*/ 886762 h 3407129"/>
              <a:gd name="connsiteX14" fmla="*/ 2531130 w 3746980"/>
              <a:gd name="connsiteY14" fmla="*/ 899114 h 3407129"/>
              <a:gd name="connsiteX15" fmla="*/ 2724087 w 3746980"/>
              <a:gd name="connsiteY15" fmla="*/ 983078 h 3407129"/>
              <a:gd name="connsiteX16" fmla="*/ 2934900 w 3746980"/>
              <a:gd name="connsiteY16" fmla="*/ 920860 h 3407129"/>
              <a:gd name="connsiteX17" fmla="*/ 2713493 w 3746980"/>
              <a:gd name="connsiteY17" fmla="*/ 1315008 h 3407129"/>
              <a:gd name="connsiteX18" fmla="*/ 3233286 w 3746980"/>
              <a:gd name="connsiteY18" fmla="*/ 1304406 h 3407129"/>
              <a:gd name="connsiteX19" fmla="*/ 3426477 w 3746980"/>
              <a:gd name="connsiteY19" fmla="*/ 1090379 h 3407129"/>
              <a:gd name="connsiteX20" fmla="*/ 3643676 w 3746980"/>
              <a:gd name="connsiteY20" fmla="*/ 1084252 h 3407129"/>
              <a:gd name="connsiteX21" fmla="*/ 3744242 w 3746980"/>
              <a:gd name="connsiteY21" fmla="*/ 1738420 h 3407129"/>
              <a:gd name="connsiteX22" fmla="*/ 3379190 w 3746980"/>
              <a:gd name="connsiteY22" fmla="*/ 2124738 h 3407129"/>
              <a:gd name="connsiteX23" fmla="*/ 2978342 w 3746980"/>
              <a:gd name="connsiteY23" fmla="*/ 2456401 h 3407129"/>
              <a:gd name="connsiteX24" fmla="*/ 2636082 w 3746980"/>
              <a:gd name="connsiteY24" fmla="*/ 2732680 h 3407129"/>
              <a:gd name="connsiteX25" fmla="*/ 2276854 w 3746980"/>
              <a:gd name="connsiteY25" fmla="*/ 2826420 h 3407129"/>
              <a:gd name="connsiteX26" fmla="*/ 2035653 w 3746980"/>
              <a:gd name="connsiteY26" fmla="*/ 2979717 h 3407129"/>
              <a:gd name="connsiteX27" fmla="*/ 1725881 w 3746980"/>
              <a:gd name="connsiteY27" fmla="*/ 3139338 h 3407129"/>
              <a:gd name="connsiteX28" fmla="*/ 1437150 w 3746980"/>
              <a:gd name="connsiteY28" fmla="*/ 3365529 h 3407129"/>
              <a:gd name="connsiteX29" fmla="*/ 1314654 w 3746980"/>
              <a:gd name="connsiteY29" fmla="*/ 3402133 h 3407129"/>
              <a:gd name="connsiteX30" fmla="*/ 1090709 w 3746980"/>
              <a:gd name="connsiteY30" fmla="*/ 3401120 h 3407129"/>
              <a:gd name="connsiteX31" fmla="*/ 1284853 w 3746980"/>
              <a:gd name="connsiteY31" fmla="*/ 3352761 h 3407129"/>
              <a:gd name="connsiteX32" fmla="*/ 1643382 w 3746980"/>
              <a:gd name="connsiteY32" fmla="*/ 2945529 h 3407129"/>
              <a:gd name="connsiteX33" fmla="*/ 1917424 w 3746980"/>
              <a:gd name="connsiteY33" fmla="*/ 2802502 h 3407129"/>
              <a:gd name="connsiteX34" fmla="*/ 1935998 w 3746980"/>
              <a:gd name="connsiteY34" fmla="*/ 1919547 h 3407129"/>
              <a:gd name="connsiteX35" fmla="*/ 2220815 w 3746980"/>
              <a:gd name="connsiteY35" fmla="*/ 1782090 h 3407129"/>
              <a:gd name="connsiteX36" fmla="*/ 128500 w 3746980"/>
              <a:gd name="connsiteY36" fmla="*/ 2096170 h 3407129"/>
              <a:gd name="connsiteX37" fmla="*/ 334359 w 3746980"/>
              <a:gd name="connsiteY37" fmla="*/ 1586688 h 3407129"/>
              <a:gd name="connsiteX38" fmla="*/ 1216529 w 3746980"/>
              <a:gd name="connsiteY38" fmla="*/ 1395963 h 3407129"/>
              <a:gd name="connsiteX39" fmla="*/ 1421177 w 3746980"/>
              <a:gd name="connsiteY39" fmla="*/ 2221591 h 3407129"/>
              <a:gd name="connsiteX40" fmla="*/ 2064746 w 3746980"/>
              <a:gd name="connsiteY40" fmla="*/ 1921098 h 3407129"/>
              <a:gd name="connsiteX41" fmla="*/ 2574728 w 3746980"/>
              <a:gd name="connsiteY41" fmla="*/ 2133737 h 3407129"/>
              <a:gd name="connsiteX0" fmla="*/ 2204277 w 3746980"/>
              <a:gd name="connsiteY0" fmla="*/ 0 h 3407129"/>
              <a:gd name="connsiteX1" fmla="*/ 1697750 w 3746980"/>
              <a:gd name="connsiteY1" fmla="*/ 157835 h 3407129"/>
              <a:gd name="connsiteX2" fmla="*/ 1248152 w 3746980"/>
              <a:gd name="connsiteY2" fmla="*/ 92896 h 3407129"/>
              <a:gd name="connsiteX3" fmla="*/ 970835 w 3746980"/>
              <a:gd name="connsiteY3" fmla="*/ 152569 h 3407129"/>
              <a:gd name="connsiteX4" fmla="*/ 821995 w 3746980"/>
              <a:gd name="connsiteY4" fmla="*/ 26504 h 3407129"/>
              <a:gd name="connsiteX5" fmla="*/ 525201 w 3746980"/>
              <a:gd name="connsiteY5" fmla="*/ 168268 h 3407129"/>
              <a:gd name="connsiteX6" fmla="*/ 763831 w 3746980"/>
              <a:gd name="connsiteY6" fmla="*/ 319814 h 3407129"/>
              <a:gd name="connsiteX7" fmla="*/ 660400 w 3746980"/>
              <a:gd name="connsiteY7" fmla="*/ 901141 h 3407129"/>
              <a:gd name="connsiteX8" fmla="*/ 989542 w 3746980"/>
              <a:gd name="connsiteY8" fmla="*/ 1054414 h 3407129"/>
              <a:gd name="connsiteX9" fmla="*/ 1480945 w 3746980"/>
              <a:gd name="connsiteY9" fmla="*/ 1393819 h 3407129"/>
              <a:gd name="connsiteX10" fmla="*/ 1708739 w 3746980"/>
              <a:gd name="connsiteY10" fmla="*/ 1480968 h 3407129"/>
              <a:gd name="connsiteX11" fmla="*/ 1894001 w 3746980"/>
              <a:gd name="connsiteY11" fmla="*/ 1175755 h 3407129"/>
              <a:gd name="connsiteX12" fmla="*/ 1898629 w 3746980"/>
              <a:gd name="connsiteY12" fmla="*/ 935486 h 3407129"/>
              <a:gd name="connsiteX13" fmla="*/ 2001223 w 3746980"/>
              <a:gd name="connsiteY13" fmla="*/ 886762 h 3407129"/>
              <a:gd name="connsiteX14" fmla="*/ 2531130 w 3746980"/>
              <a:gd name="connsiteY14" fmla="*/ 899114 h 3407129"/>
              <a:gd name="connsiteX15" fmla="*/ 2724087 w 3746980"/>
              <a:gd name="connsiteY15" fmla="*/ 983078 h 3407129"/>
              <a:gd name="connsiteX16" fmla="*/ 2934900 w 3746980"/>
              <a:gd name="connsiteY16" fmla="*/ 920860 h 3407129"/>
              <a:gd name="connsiteX17" fmla="*/ 2713493 w 3746980"/>
              <a:gd name="connsiteY17" fmla="*/ 1315008 h 3407129"/>
              <a:gd name="connsiteX18" fmla="*/ 3233286 w 3746980"/>
              <a:gd name="connsiteY18" fmla="*/ 1304406 h 3407129"/>
              <a:gd name="connsiteX19" fmla="*/ 3426477 w 3746980"/>
              <a:gd name="connsiteY19" fmla="*/ 1090379 h 3407129"/>
              <a:gd name="connsiteX20" fmla="*/ 3643676 w 3746980"/>
              <a:gd name="connsiteY20" fmla="*/ 1084252 h 3407129"/>
              <a:gd name="connsiteX21" fmla="*/ 3744242 w 3746980"/>
              <a:gd name="connsiteY21" fmla="*/ 1738420 h 3407129"/>
              <a:gd name="connsiteX22" fmla="*/ 3379190 w 3746980"/>
              <a:gd name="connsiteY22" fmla="*/ 2124738 h 3407129"/>
              <a:gd name="connsiteX23" fmla="*/ 2978342 w 3746980"/>
              <a:gd name="connsiteY23" fmla="*/ 2456401 h 3407129"/>
              <a:gd name="connsiteX24" fmla="*/ 2636082 w 3746980"/>
              <a:gd name="connsiteY24" fmla="*/ 2732680 h 3407129"/>
              <a:gd name="connsiteX25" fmla="*/ 2276854 w 3746980"/>
              <a:gd name="connsiteY25" fmla="*/ 2826420 h 3407129"/>
              <a:gd name="connsiteX26" fmla="*/ 2035653 w 3746980"/>
              <a:gd name="connsiteY26" fmla="*/ 2979717 h 3407129"/>
              <a:gd name="connsiteX27" fmla="*/ 1725881 w 3746980"/>
              <a:gd name="connsiteY27" fmla="*/ 3139338 h 3407129"/>
              <a:gd name="connsiteX28" fmla="*/ 1437150 w 3746980"/>
              <a:gd name="connsiteY28" fmla="*/ 3365529 h 3407129"/>
              <a:gd name="connsiteX29" fmla="*/ 1314654 w 3746980"/>
              <a:gd name="connsiteY29" fmla="*/ 3402133 h 3407129"/>
              <a:gd name="connsiteX30" fmla="*/ 1090709 w 3746980"/>
              <a:gd name="connsiteY30" fmla="*/ 3401120 h 3407129"/>
              <a:gd name="connsiteX31" fmla="*/ 1284853 w 3746980"/>
              <a:gd name="connsiteY31" fmla="*/ 3352761 h 3407129"/>
              <a:gd name="connsiteX32" fmla="*/ 1643382 w 3746980"/>
              <a:gd name="connsiteY32" fmla="*/ 2945529 h 3407129"/>
              <a:gd name="connsiteX33" fmla="*/ 1917424 w 3746980"/>
              <a:gd name="connsiteY33" fmla="*/ 2802502 h 3407129"/>
              <a:gd name="connsiteX34" fmla="*/ 1935998 w 3746980"/>
              <a:gd name="connsiteY34" fmla="*/ 1919547 h 3407129"/>
              <a:gd name="connsiteX35" fmla="*/ 2220815 w 3746980"/>
              <a:gd name="connsiteY35" fmla="*/ 1782090 h 3407129"/>
              <a:gd name="connsiteX36" fmla="*/ 128500 w 3746980"/>
              <a:gd name="connsiteY36" fmla="*/ 2096170 h 3407129"/>
              <a:gd name="connsiteX37" fmla="*/ 334359 w 3746980"/>
              <a:gd name="connsiteY37" fmla="*/ 1586688 h 3407129"/>
              <a:gd name="connsiteX38" fmla="*/ 1216529 w 3746980"/>
              <a:gd name="connsiteY38" fmla="*/ 1395963 h 3407129"/>
              <a:gd name="connsiteX39" fmla="*/ 1421177 w 3746980"/>
              <a:gd name="connsiteY39" fmla="*/ 2221591 h 3407129"/>
              <a:gd name="connsiteX40" fmla="*/ 2064746 w 3746980"/>
              <a:gd name="connsiteY40" fmla="*/ 1921098 h 3407129"/>
              <a:gd name="connsiteX41" fmla="*/ 2574728 w 3746980"/>
              <a:gd name="connsiteY41" fmla="*/ 2133737 h 3407129"/>
              <a:gd name="connsiteX0" fmla="*/ 1908148 w 3450851"/>
              <a:gd name="connsiteY0" fmla="*/ 0 h 3407129"/>
              <a:gd name="connsiteX1" fmla="*/ 1401621 w 3450851"/>
              <a:gd name="connsiteY1" fmla="*/ 157835 h 3407129"/>
              <a:gd name="connsiteX2" fmla="*/ 952023 w 3450851"/>
              <a:gd name="connsiteY2" fmla="*/ 92896 h 3407129"/>
              <a:gd name="connsiteX3" fmla="*/ 674706 w 3450851"/>
              <a:gd name="connsiteY3" fmla="*/ 152569 h 3407129"/>
              <a:gd name="connsiteX4" fmla="*/ 525866 w 3450851"/>
              <a:gd name="connsiteY4" fmla="*/ 26504 h 3407129"/>
              <a:gd name="connsiteX5" fmla="*/ 229072 w 3450851"/>
              <a:gd name="connsiteY5" fmla="*/ 168268 h 3407129"/>
              <a:gd name="connsiteX6" fmla="*/ 467702 w 3450851"/>
              <a:gd name="connsiteY6" fmla="*/ 319814 h 3407129"/>
              <a:gd name="connsiteX7" fmla="*/ 364271 w 3450851"/>
              <a:gd name="connsiteY7" fmla="*/ 901141 h 3407129"/>
              <a:gd name="connsiteX8" fmla="*/ 693413 w 3450851"/>
              <a:gd name="connsiteY8" fmla="*/ 1054414 h 3407129"/>
              <a:gd name="connsiteX9" fmla="*/ 1184816 w 3450851"/>
              <a:gd name="connsiteY9" fmla="*/ 1393819 h 3407129"/>
              <a:gd name="connsiteX10" fmla="*/ 1412610 w 3450851"/>
              <a:gd name="connsiteY10" fmla="*/ 1480968 h 3407129"/>
              <a:gd name="connsiteX11" fmla="*/ 1597872 w 3450851"/>
              <a:gd name="connsiteY11" fmla="*/ 1175755 h 3407129"/>
              <a:gd name="connsiteX12" fmla="*/ 1602500 w 3450851"/>
              <a:gd name="connsiteY12" fmla="*/ 935486 h 3407129"/>
              <a:gd name="connsiteX13" fmla="*/ 1705094 w 3450851"/>
              <a:gd name="connsiteY13" fmla="*/ 886762 h 3407129"/>
              <a:gd name="connsiteX14" fmla="*/ 2235001 w 3450851"/>
              <a:gd name="connsiteY14" fmla="*/ 899114 h 3407129"/>
              <a:gd name="connsiteX15" fmla="*/ 2427958 w 3450851"/>
              <a:gd name="connsiteY15" fmla="*/ 983078 h 3407129"/>
              <a:gd name="connsiteX16" fmla="*/ 2638771 w 3450851"/>
              <a:gd name="connsiteY16" fmla="*/ 920860 h 3407129"/>
              <a:gd name="connsiteX17" fmla="*/ 2417364 w 3450851"/>
              <a:gd name="connsiteY17" fmla="*/ 1315008 h 3407129"/>
              <a:gd name="connsiteX18" fmla="*/ 2937157 w 3450851"/>
              <a:gd name="connsiteY18" fmla="*/ 1304406 h 3407129"/>
              <a:gd name="connsiteX19" fmla="*/ 3130348 w 3450851"/>
              <a:gd name="connsiteY19" fmla="*/ 1090379 h 3407129"/>
              <a:gd name="connsiteX20" fmla="*/ 3347547 w 3450851"/>
              <a:gd name="connsiteY20" fmla="*/ 1084252 h 3407129"/>
              <a:gd name="connsiteX21" fmla="*/ 3448113 w 3450851"/>
              <a:gd name="connsiteY21" fmla="*/ 1738420 h 3407129"/>
              <a:gd name="connsiteX22" fmla="*/ 3083061 w 3450851"/>
              <a:gd name="connsiteY22" fmla="*/ 2124738 h 3407129"/>
              <a:gd name="connsiteX23" fmla="*/ 2682213 w 3450851"/>
              <a:gd name="connsiteY23" fmla="*/ 2456401 h 3407129"/>
              <a:gd name="connsiteX24" fmla="*/ 2339953 w 3450851"/>
              <a:gd name="connsiteY24" fmla="*/ 2732680 h 3407129"/>
              <a:gd name="connsiteX25" fmla="*/ 1980725 w 3450851"/>
              <a:gd name="connsiteY25" fmla="*/ 2826420 h 3407129"/>
              <a:gd name="connsiteX26" fmla="*/ 1739524 w 3450851"/>
              <a:gd name="connsiteY26" fmla="*/ 2979717 h 3407129"/>
              <a:gd name="connsiteX27" fmla="*/ 1429752 w 3450851"/>
              <a:gd name="connsiteY27" fmla="*/ 3139338 h 3407129"/>
              <a:gd name="connsiteX28" fmla="*/ 1141021 w 3450851"/>
              <a:gd name="connsiteY28" fmla="*/ 3365529 h 3407129"/>
              <a:gd name="connsiteX29" fmla="*/ 1018525 w 3450851"/>
              <a:gd name="connsiteY29" fmla="*/ 3402133 h 3407129"/>
              <a:gd name="connsiteX30" fmla="*/ 794580 w 3450851"/>
              <a:gd name="connsiteY30" fmla="*/ 3401120 h 3407129"/>
              <a:gd name="connsiteX31" fmla="*/ 988724 w 3450851"/>
              <a:gd name="connsiteY31" fmla="*/ 3352761 h 3407129"/>
              <a:gd name="connsiteX32" fmla="*/ 1347253 w 3450851"/>
              <a:gd name="connsiteY32" fmla="*/ 2945529 h 3407129"/>
              <a:gd name="connsiteX33" fmla="*/ 1621295 w 3450851"/>
              <a:gd name="connsiteY33" fmla="*/ 2802502 h 3407129"/>
              <a:gd name="connsiteX34" fmla="*/ 1639869 w 3450851"/>
              <a:gd name="connsiteY34" fmla="*/ 1919547 h 3407129"/>
              <a:gd name="connsiteX35" fmla="*/ 1924686 w 3450851"/>
              <a:gd name="connsiteY35" fmla="*/ 1782090 h 3407129"/>
              <a:gd name="connsiteX36" fmla="*/ 2344661 w 3450851"/>
              <a:gd name="connsiteY36" fmla="*/ 1945310 h 3407129"/>
              <a:gd name="connsiteX37" fmla="*/ 38230 w 3450851"/>
              <a:gd name="connsiteY37" fmla="*/ 1586688 h 3407129"/>
              <a:gd name="connsiteX38" fmla="*/ 920400 w 3450851"/>
              <a:gd name="connsiteY38" fmla="*/ 1395963 h 3407129"/>
              <a:gd name="connsiteX39" fmla="*/ 1125048 w 3450851"/>
              <a:gd name="connsiteY39" fmla="*/ 2221591 h 3407129"/>
              <a:gd name="connsiteX40" fmla="*/ 1768617 w 3450851"/>
              <a:gd name="connsiteY40" fmla="*/ 1921098 h 3407129"/>
              <a:gd name="connsiteX41" fmla="*/ 2278599 w 3450851"/>
              <a:gd name="connsiteY41" fmla="*/ 2133737 h 3407129"/>
              <a:gd name="connsiteX0" fmla="*/ 1679380 w 3222083"/>
              <a:gd name="connsiteY0" fmla="*/ 0 h 3407129"/>
              <a:gd name="connsiteX1" fmla="*/ 1172853 w 3222083"/>
              <a:gd name="connsiteY1" fmla="*/ 157835 h 3407129"/>
              <a:gd name="connsiteX2" fmla="*/ 723255 w 3222083"/>
              <a:gd name="connsiteY2" fmla="*/ 92896 h 3407129"/>
              <a:gd name="connsiteX3" fmla="*/ 445938 w 3222083"/>
              <a:gd name="connsiteY3" fmla="*/ 152569 h 3407129"/>
              <a:gd name="connsiteX4" fmla="*/ 297098 w 3222083"/>
              <a:gd name="connsiteY4" fmla="*/ 26504 h 3407129"/>
              <a:gd name="connsiteX5" fmla="*/ 304 w 3222083"/>
              <a:gd name="connsiteY5" fmla="*/ 168268 h 3407129"/>
              <a:gd name="connsiteX6" fmla="*/ 238934 w 3222083"/>
              <a:gd name="connsiteY6" fmla="*/ 319814 h 3407129"/>
              <a:gd name="connsiteX7" fmla="*/ 135503 w 3222083"/>
              <a:gd name="connsiteY7" fmla="*/ 901141 h 3407129"/>
              <a:gd name="connsiteX8" fmla="*/ 464645 w 3222083"/>
              <a:gd name="connsiteY8" fmla="*/ 1054414 h 3407129"/>
              <a:gd name="connsiteX9" fmla="*/ 956048 w 3222083"/>
              <a:gd name="connsiteY9" fmla="*/ 1393819 h 3407129"/>
              <a:gd name="connsiteX10" fmla="*/ 1183842 w 3222083"/>
              <a:gd name="connsiteY10" fmla="*/ 1480968 h 3407129"/>
              <a:gd name="connsiteX11" fmla="*/ 1369104 w 3222083"/>
              <a:gd name="connsiteY11" fmla="*/ 1175755 h 3407129"/>
              <a:gd name="connsiteX12" fmla="*/ 1373732 w 3222083"/>
              <a:gd name="connsiteY12" fmla="*/ 935486 h 3407129"/>
              <a:gd name="connsiteX13" fmla="*/ 1476326 w 3222083"/>
              <a:gd name="connsiteY13" fmla="*/ 886762 h 3407129"/>
              <a:gd name="connsiteX14" fmla="*/ 2006233 w 3222083"/>
              <a:gd name="connsiteY14" fmla="*/ 899114 h 3407129"/>
              <a:gd name="connsiteX15" fmla="*/ 2199190 w 3222083"/>
              <a:gd name="connsiteY15" fmla="*/ 983078 h 3407129"/>
              <a:gd name="connsiteX16" fmla="*/ 2410003 w 3222083"/>
              <a:gd name="connsiteY16" fmla="*/ 920860 h 3407129"/>
              <a:gd name="connsiteX17" fmla="*/ 2188596 w 3222083"/>
              <a:gd name="connsiteY17" fmla="*/ 1315008 h 3407129"/>
              <a:gd name="connsiteX18" fmla="*/ 2708389 w 3222083"/>
              <a:gd name="connsiteY18" fmla="*/ 1304406 h 3407129"/>
              <a:gd name="connsiteX19" fmla="*/ 2901580 w 3222083"/>
              <a:gd name="connsiteY19" fmla="*/ 1090379 h 3407129"/>
              <a:gd name="connsiteX20" fmla="*/ 3118779 w 3222083"/>
              <a:gd name="connsiteY20" fmla="*/ 1084252 h 3407129"/>
              <a:gd name="connsiteX21" fmla="*/ 3219345 w 3222083"/>
              <a:gd name="connsiteY21" fmla="*/ 1738420 h 3407129"/>
              <a:gd name="connsiteX22" fmla="*/ 2854293 w 3222083"/>
              <a:gd name="connsiteY22" fmla="*/ 2124738 h 3407129"/>
              <a:gd name="connsiteX23" fmla="*/ 2453445 w 3222083"/>
              <a:gd name="connsiteY23" fmla="*/ 2456401 h 3407129"/>
              <a:gd name="connsiteX24" fmla="*/ 2111185 w 3222083"/>
              <a:gd name="connsiteY24" fmla="*/ 2732680 h 3407129"/>
              <a:gd name="connsiteX25" fmla="*/ 1751957 w 3222083"/>
              <a:gd name="connsiteY25" fmla="*/ 2826420 h 3407129"/>
              <a:gd name="connsiteX26" fmla="*/ 1510756 w 3222083"/>
              <a:gd name="connsiteY26" fmla="*/ 2979717 h 3407129"/>
              <a:gd name="connsiteX27" fmla="*/ 1200984 w 3222083"/>
              <a:gd name="connsiteY27" fmla="*/ 3139338 h 3407129"/>
              <a:gd name="connsiteX28" fmla="*/ 912253 w 3222083"/>
              <a:gd name="connsiteY28" fmla="*/ 3365529 h 3407129"/>
              <a:gd name="connsiteX29" fmla="*/ 789757 w 3222083"/>
              <a:gd name="connsiteY29" fmla="*/ 3402133 h 3407129"/>
              <a:gd name="connsiteX30" fmla="*/ 565812 w 3222083"/>
              <a:gd name="connsiteY30" fmla="*/ 3401120 h 3407129"/>
              <a:gd name="connsiteX31" fmla="*/ 759956 w 3222083"/>
              <a:gd name="connsiteY31" fmla="*/ 3352761 h 3407129"/>
              <a:gd name="connsiteX32" fmla="*/ 1118485 w 3222083"/>
              <a:gd name="connsiteY32" fmla="*/ 2945529 h 3407129"/>
              <a:gd name="connsiteX33" fmla="*/ 1392527 w 3222083"/>
              <a:gd name="connsiteY33" fmla="*/ 2802502 h 3407129"/>
              <a:gd name="connsiteX34" fmla="*/ 1411101 w 3222083"/>
              <a:gd name="connsiteY34" fmla="*/ 1919547 h 3407129"/>
              <a:gd name="connsiteX35" fmla="*/ 1695918 w 3222083"/>
              <a:gd name="connsiteY35" fmla="*/ 1782090 h 3407129"/>
              <a:gd name="connsiteX36" fmla="*/ 2115893 w 3222083"/>
              <a:gd name="connsiteY36" fmla="*/ 1945310 h 3407129"/>
              <a:gd name="connsiteX37" fmla="*/ 2891328 w 3222083"/>
              <a:gd name="connsiteY37" fmla="*/ 1694445 h 3407129"/>
              <a:gd name="connsiteX38" fmla="*/ 691632 w 3222083"/>
              <a:gd name="connsiteY38" fmla="*/ 1395963 h 3407129"/>
              <a:gd name="connsiteX39" fmla="*/ 896280 w 3222083"/>
              <a:gd name="connsiteY39" fmla="*/ 2221591 h 3407129"/>
              <a:gd name="connsiteX40" fmla="*/ 1539849 w 3222083"/>
              <a:gd name="connsiteY40" fmla="*/ 1921098 h 3407129"/>
              <a:gd name="connsiteX41" fmla="*/ 2049831 w 3222083"/>
              <a:gd name="connsiteY41" fmla="*/ 2133737 h 3407129"/>
              <a:gd name="connsiteX0" fmla="*/ 1679380 w 3222083"/>
              <a:gd name="connsiteY0" fmla="*/ 0 h 3407129"/>
              <a:gd name="connsiteX1" fmla="*/ 1172853 w 3222083"/>
              <a:gd name="connsiteY1" fmla="*/ 157835 h 3407129"/>
              <a:gd name="connsiteX2" fmla="*/ 723255 w 3222083"/>
              <a:gd name="connsiteY2" fmla="*/ 92896 h 3407129"/>
              <a:gd name="connsiteX3" fmla="*/ 445938 w 3222083"/>
              <a:gd name="connsiteY3" fmla="*/ 152569 h 3407129"/>
              <a:gd name="connsiteX4" fmla="*/ 297098 w 3222083"/>
              <a:gd name="connsiteY4" fmla="*/ 26504 h 3407129"/>
              <a:gd name="connsiteX5" fmla="*/ 304 w 3222083"/>
              <a:gd name="connsiteY5" fmla="*/ 168268 h 3407129"/>
              <a:gd name="connsiteX6" fmla="*/ 238934 w 3222083"/>
              <a:gd name="connsiteY6" fmla="*/ 319814 h 3407129"/>
              <a:gd name="connsiteX7" fmla="*/ 135503 w 3222083"/>
              <a:gd name="connsiteY7" fmla="*/ 901141 h 3407129"/>
              <a:gd name="connsiteX8" fmla="*/ 464645 w 3222083"/>
              <a:gd name="connsiteY8" fmla="*/ 1054414 h 3407129"/>
              <a:gd name="connsiteX9" fmla="*/ 956048 w 3222083"/>
              <a:gd name="connsiteY9" fmla="*/ 1393819 h 3407129"/>
              <a:gd name="connsiteX10" fmla="*/ 1183842 w 3222083"/>
              <a:gd name="connsiteY10" fmla="*/ 1480968 h 3407129"/>
              <a:gd name="connsiteX11" fmla="*/ 1369104 w 3222083"/>
              <a:gd name="connsiteY11" fmla="*/ 1175755 h 3407129"/>
              <a:gd name="connsiteX12" fmla="*/ 1373732 w 3222083"/>
              <a:gd name="connsiteY12" fmla="*/ 935486 h 3407129"/>
              <a:gd name="connsiteX13" fmla="*/ 1476326 w 3222083"/>
              <a:gd name="connsiteY13" fmla="*/ 886762 h 3407129"/>
              <a:gd name="connsiteX14" fmla="*/ 2006233 w 3222083"/>
              <a:gd name="connsiteY14" fmla="*/ 899114 h 3407129"/>
              <a:gd name="connsiteX15" fmla="*/ 2199190 w 3222083"/>
              <a:gd name="connsiteY15" fmla="*/ 983078 h 3407129"/>
              <a:gd name="connsiteX16" fmla="*/ 2410003 w 3222083"/>
              <a:gd name="connsiteY16" fmla="*/ 920860 h 3407129"/>
              <a:gd name="connsiteX17" fmla="*/ 2188596 w 3222083"/>
              <a:gd name="connsiteY17" fmla="*/ 1315008 h 3407129"/>
              <a:gd name="connsiteX18" fmla="*/ 2708389 w 3222083"/>
              <a:gd name="connsiteY18" fmla="*/ 1304406 h 3407129"/>
              <a:gd name="connsiteX19" fmla="*/ 2901580 w 3222083"/>
              <a:gd name="connsiteY19" fmla="*/ 1090379 h 3407129"/>
              <a:gd name="connsiteX20" fmla="*/ 3118779 w 3222083"/>
              <a:gd name="connsiteY20" fmla="*/ 1084252 h 3407129"/>
              <a:gd name="connsiteX21" fmla="*/ 3219345 w 3222083"/>
              <a:gd name="connsiteY21" fmla="*/ 1738420 h 3407129"/>
              <a:gd name="connsiteX22" fmla="*/ 2854293 w 3222083"/>
              <a:gd name="connsiteY22" fmla="*/ 2124738 h 3407129"/>
              <a:gd name="connsiteX23" fmla="*/ 2453445 w 3222083"/>
              <a:gd name="connsiteY23" fmla="*/ 2456401 h 3407129"/>
              <a:gd name="connsiteX24" fmla="*/ 2111185 w 3222083"/>
              <a:gd name="connsiteY24" fmla="*/ 2732680 h 3407129"/>
              <a:gd name="connsiteX25" fmla="*/ 1751957 w 3222083"/>
              <a:gd name="connsiteY25" fmla="*/ 2826420 h 3407129"/>
              <a:gd name="connsiteX26" fmla="*/ 1510756 w 3222083"/>
              <a:gd name="connsiteY26" fmla="*/ 2979717 h 3407129"/>
              <a:gd name="connsiteX27" fmla="*/ 1200984 w 3222083"/>
              <a:gd name="connsiteY27" fmla="*/ 3139338 h 3407129"/>
              <a:gd name="connsiteX28" fmla="*/ 912253 w 3222083"/>
              <a:gd name="connsiteY28" fmla="*/ 3365529 h 3407129"/>
              <a:gd name="connsiteX29" fmla="*/ 789757 w 3222083"/>
              <a:gd name="connsiteY29" fmla="*/ 3402133 h 3407129"/>
              <a:gd name="connsiteX30" fmla="*/ 565812 w 3222083"/>
              <a:gd name="connsiteY30" fmla="*/ 3401120 h 3407129"/>
              <a:gd name="connsiteX31" fmla="*/ 759956 w 3222083"/>
              <a:gd name="connsiteY31" fmla="*/ 3352761 h 3407129"/>
              <a:gd name="connsiteX32" fmla="*/ 1118485 w 3222083"/>
              <a:gd name="connsiteY32" fmla="*/ 2945529 h 3407129"/>
              <a:gd name="connsiteX33" fmla="*/ 1392527 w 3222083"/>
              <a:gd name="connsiteY33" fmla="*/ 2802502 h 3407129"/>
              <a:gd name="connsiteX34" fmla="*/ 1411101 w 3222083"/>
              <a:gd name="connsiteY34" fmla="*/ 1919547 h 3407129"/>
              <a:gd name="connsiteX35" fmla="*/ 1695918 w 3222083"/>
              <a:gd name="connsiteY35" fmla="*/ 1782090 h 3407129"/>
              <a:gd name="connsiteX36" fmla="*/ 2115893 w 3222083"/>
              <a:gd name="connsiteY36" fmla="*/ 1945310 h 3407129"/>
              <a:gd name="connsiteX37" fmla="*/ 2129328 w 3222083"/>
              <a:gd name="connsiteY37" fmla="*/ 1870657 h 3407129"/>
              <a:gd name="connsiteX38" fmla="*/ 691632 w 3222083"/>
              <a:gd name="connsiteY38" fmla="*/ 1395963 h 3407129"/>
              <a:gd name="connsiteX39" fmla="*/ 896280 w 3222083"/>
              <a:gd name="connsiteY39" fmla="*/ 2221591 h 3407129"/>
              <a:gd name="connsiteX40" fmla="*/ 1539849 w 3222083"/>
              <a:gd name="connsiteY40" fmla="*/ 1921098 h 3407129"/>
              <a:gd name="connsiteX41" fmla="*/ 2049831 w 3222083"/>
              <a:gd name="connsiteY41" fmla="*/ 2133737 h 3407129"/>
              <a:gd name="connsiteX0" fmla="*/ 1679380 w 3337141"/>
              <a:gd name="connsiteY0" fmla="*/ 0 h 3407129"/>
              <a:gd name="connsiteX1" fmla="*/ 1172853 w 3337141"/>
              <a:gd name="connsiteY1" fmla="*/ 157835 h 3407129"/>
              <a:gd name="connsiteX2" fmla="*/ 723255 w 3337141"/>
              <a:gd name="connsiteY2" fmla="*/ 92896 h 3407129"/>
              <a:gd name="connsiteX3" fmla="*/ 445938 w 3337141"/>
              <a:gd name="connsiteY3" fmla="*/ 152569 h 3407129"/>
              <a:gd name="connsiteX4" fmla="*/ 297098 w 3337141"/>
              <a:gd name="connsiteY4" fmla="*/ 26504 h 3407129"/>
              <a:gd name="connsiteX5" fmla="*/ 304 w 3337141"/>
              <a:gd name="connsiteY5" fmla="*/ 168268 h 3407129"/>
              <a:gd name="connsiteX6" fmla="*/ 238934 w 3337141"/>
              <a:gd name="connsiteY6" fmla="*/ 319814 h 3407129"/>
              <a:gd name="connsiteX7" fmla="*/ 135503 w 3337141"/>
              <a:gd name="connsiteY7" fmla="*/ 901141 h 3407129"/>
              <a:gd name="connsiteX8" fmla="*/ 464645 w 3337141"/>
              <a:gd name="connsiteY8" fmla="*/ 1054414 h 3407129"/>
              <a:gd name="connsiteX9" fmla="*/ 956048 w 3337141"/>
              <a:gd name="connsiteY9" fmla="*/ 1393819 h 3407129"/>
              <a:gd name="connsiteX10" fmla="*/ 1183842 w 3337141"/>
              <a:gd name="connsiteY10" fmla="*/ 1480968 h 3407129"/>
              <a:gd name="connsiteX11" fmla="*/ 1369104 w 3337141"/>
              <a:gd name="connsiteY11" fmla="*/ 1175755 h 3407129"/>
              <a:gd name="connsiteX12" fmla="*/ 1373732 w 3337141"/>
              <a:gd name="connsiteY12" fmla="*/ 935486 h 3407129"/>
              <a:gd name="connsiteX13" fmla="*/ 1476326 w 3337141"/>
              <a:gd name="connsiteY13" fmla="*/ 886762 h 3407129"/>
              <a:gd name="connsiteX14" fmla="*/ 2006233 w 3337141"/>
              <a:gd name="connsiteY14" fmla="*/ 899114 h 3407129"/>
              <a:gd name="connsiteX15" fmla="*/ 2199190 w 3337141"/>
              <a:gd name="connsiteY15" fmla="*/ 983078 h 3407129"/>
              <a:gd name="connsiteX16" fmla="*/ 2410003 w 3337141"/>
              <a:gd name="connsiteY16" fmla="*/ 920860 h 3407129"/>
              <a:gd name="connsiteX17" fmla="*/ 2188596 w 3337141"/>
              <a:gd name="connsiteY17" fmla="*/ 1315008 h 3407129"/>
              <a:gd name="connsiteX18" fmla="*/ 2708389 w 3337141"/>
              <a:gd name="connsiteY18" fmla="*/ 1304406 h 3407129"/>
              <a:gd name="connsiteX19" fmla="*/ 2901580 w 3337141"/>
              <a:gd name="connsiteY19" fmla="*/ 1090379 h 3407129"/>
              <a:gd name="connsiteX20" fmla="*/ 3118779 w 3337141"/>
              <a:gd name="connsiteY20" fmla="*/ 1084252 h 3407129"/>
              <a:gd name="connsiteX21" fmla="*/ 3219345 w 3337141"/>
              <a:gd name="connsiteY21" fmla="*/ 1738420 h 3407129"/>
              <a:gd name="connsiteX22" fmla="*/ 2854293 w 3337141"/>
              <a:gd name="connsiteY22" fmla="*/ 2124738 h 3407129"/>
              <a:gd name="connsiteX23" fmla="*/ 2453445 w 3337141"/>
              <a:gd name="connsiteY23" fmla="*/ 2456401 h 3407129"/>
              <a:gd name="connsiteX24" fmla="*/ 2111185 w 3337141"/>
              <a:gd name="connsiteY24" fmla="*/ 2732680 h 3407129"/>
              <a:gd name="connsiteX25" fmla="*/ 1751957 w 3337141"/>
              <a:gd name="connsiteY25" fmla="*/ 2826420 h 3407129"/>
              <a:gd name="connsiteX26" fmla="*/ 1510756 w 3337141"/>
              <a:gd name="connsiteY26" fmla="*/ 2979717 h 3407129"/>
              <a:gd name="connsiteX27" fmla="*/ 1200984 w 3337141"/>
              <a:gd name="connsiteY27" fmla="*/ 3139338 h 3407129"/>
              <a:gd name="connsiteX28" fmla="*/ 912253 w 3337141"/>
              <a:gd name="connsiteY28" fmla="*/ 3365529 h 3407129"/>
              <a:gd name="connsiteX29" fmla="*/ 789757 w 3337141"/>
              <a:gd name="connsiteY29" fmla="*/ 3402133 h 3407129"/>
              <a:gd name="connsiteX30" fmla="*/ 565812 w 3337141"/>
              <a:gd name="connsiteY30" fmla="*/ 3401120 h 3407129"/>
              <a:gd name="connsiteX31" fmla="*/ 759956 w 3337141"/>
              <a:gd name="connsiteY31" fmla="*/ 3352761 h 3407129"/>
              <a:gd name="connsiteX32" fmla="*/ 1118485 w 3337141"/>
              <a:gd name="connsiteY32" fmla="*/ 2945529 h 3407129"/>
              <a:gd name="connsiteX33" fmla="*/ 1392527 w 3337141"/>
              <a:gd name="connsiteY33" fmla="*/ 2802502 h 3407129"/>
              <a:gd name="connsiteX34" fmla="*/ 1411101 w 3337141"/>
              <a:gd name="connsiteY34" fmla="*/ 1919547 h 3407129"/>
              <a:gd name="connsiteX35" fmla="*/ 1695918 w 3337141"/>
              <a:gd name="connsiteY35" fmla="*/ 1782090 h 3407129"/>
              <a:gd name="connsiteX36" fmla="*/ 2115893 w 3337141"/>
              <a:gd name="connsiteY36" fmla="*/ 1945310 h 3407129"/>
              <a:gd name="connsiteX37" fmla="*/ 2129328 w 3337141"/>
              <a:gd name="connsiteY37" fmla="*/ 1870657 h 3407129"/>
              <a:gd name="connsiteX38" fmla="*/ 3313388 w 3337141"/>
              <a:gd name="connsiteY38" fmla="*/ 1907932 h 3407129"/>
              <a:gd name="connsiteX39" fmla="*/ 896280 w 3337141"/>
              <a:gd name="connsiteY39" fmla="*/ 2221591 h 3407129"/>
              <a:gd name="connsiteX40" fmla="*/ 1539849 w 3337141"/>
              <a:gd name="connsiteY40" fmla="*/ 1921098 h 3407129"/>
              <a:gd name="connsiteX41" fmla="*/ 2049831 w 3337141"/>
              <a:gd name="connsiteY41" fmla="*/ 2133737 h 3407129"/>
              <a:gd name="connsiteX0" fmla="*/ 1679380 w 3523431"/>
              <a:gd name="connsiteY0" fmla="*/ 0 h 3407129"/>
              <a:gd name="connsiteX1" fmla="*/ 1172853 w 3523431"/>
              <a:gd name="connsiteY1" fmla="*/ 157835 h 3407129"/>
              <a:gd name="connsiteX2" fmla="*/ 723255 w 3523431"/>
              <a:gd name="connsiteY2" fmla="*/ 92896 h 3407129"/>
              <a:gd name="connsiteX3" fmla="*/ 445938 w 3523431"/>
              <a:gd name="connsiteY3" fmla="*/ 152569 h 3407129"/>
              <a:gd name="connsiteX4" fmla="*/ 297098 w 3523431"/>
              <a:gd name="connsiteY4" fmla="*/ 26504 h 3407129"/>
              <a:gd name="connsiteX5" fmla="*/ 304 w 3523431"/>
              <a:gd name="connsiteY5" fmla="*/ 168268 h 3407129"/>
              <a:gd name="connsiteX6" fmla="*/ 238934 w 3523431"/>
              <a:gd name="connsiteY6" fmla="*/ 319814 h 3407129"/>
              <a:gd name="connsiteX7" fmla="*/ 135503 w 3523431"/>
              <a:gd name="connsiteY7" fmla="*/ 901141 h 3407129"/>
              <a:gd name="connsiteX8" fmla="*/ 464645 w 3523431"/>
              <a:gd name="connsiteY8" fmla="*/ 1054414 h 3407129"/>
              <a:gd name="connsiteX9" fmla="*/ 956048 w 3523431"/>
              <a:gd name="connsiteY9" fmla="*/ 1393819 h 3407129"/>
              <a:gd name="connsiteX10" fmla="*/ 1183842 w 3523431"/>
              <a:gd name="connsiteY10" fmla="*/ 1480968 h 3407129"/>
              <a:gd name="connsiteX11" fmla="*/ 1369104 w 3523431"/>
              <a:gd name="connsiteY11" fmla="*/ 1175755 h 3407129"/>
              <a:gd name="connsiteX12" fmla="*/ 1373732 w 3523431"/>
              <a:gd name="connsiteY12" fmla="*/ 935486 h 3407129"/>
              <a:gd name="connsiteX13" fmla="*/ 1476326 w 3523431"/>
              <a:gd name="connsiteY13" fmla="*/ 886762 h 3407129"/>
              <a:gd name="connsiteX14" fmla="*/ 2006233 w 3523431"/>
              <a:gd name="connsiteY14" fmla="*/ 899114 h 3407129"/>
              <a:gd name="connsiteX15" fmla="*/ 2199190 w 3523431"/>
              <a:gd name="connsiteY15" fmla="*/ 983078 h 3407129"/>
              <a:gd name="connsiteX16" fmla="*/ 2410003 w 3523431"/>
              <a:gd name="connsiteY16" fmla="*/ 920860 h 3407129"/>
              <a:gd name="connsiteX17" fmla="*/ 2188596 w 3523431"/>
              <a:gd name="connsiteY17" fmla="*/ 1315008 h 3407129"/>
              <a:gd name="connsiteX18" fmla="*/ 2708389 w 3523431"/>
              <a:gd name="connsiteY18" fmla="*/ 1304406 h 3407129"/>
              <a:gd name="connsiteX19" fmla="*/ 2901580 w 3523431"/>
              <a:gd name="connsiteY19" fmla="*/ 1090379 h 3407129"/>
              <a:gd name="connsiteX20" fmla="*/ 3118779 w 3523431"/>
              <a:gd name="connsiteY20" fmla="*/ 1084252 h 3407129"/>
              <a:gd name="connsiteX21" fmla="*/ 3219345 w 3523431"/>
              <a:gd name="connsiteY21" fmla="*/ 1738420 h 3407129"/>
              <a:gd name="connsiteX22" fmla="*/ 2854293 w 3523431"/>
              <a:gd name="connsiteY22" fmla="*/ 2124738 h 3407129"/>
              <a:gd name="connsiteX23" fmla="*/ 2453445 w 3523431"/>
              <a:gd name="connsiteY23" fmla="*/ 2456401 h 3407129"/>
              <a:gd name="connsiteX24" fmla="*/ 2111185 w 3523431"/>
              <a:gd name="connsiteY24" fmla="*/ 2732680 h 3407129"/>
              <a:gd name="connsiteX25" fmla="*/ 1751957 w 3523431"/>
              <a:gd name="connsiteY25" fmla="*/ 2826420 h 3407129"/>
              <a:gd name="connsiteX26" fmla="*/ 1510756 w 3523431"/>
              <a:gd name="connsiteY26" fmla="*/ 2979717 h 3407129"/>
              <a:gd name="connsiteX27" fmla="*/ 1200984 w 3523431"/>
              <a:gd name="connsiteY27" fmla="*/ 3139338 h 3407129"/>
              <a:gd name="connsiteX28" fmla="*/ 912253 w 3523431"/>
              <a:gd name="connsiteY28" fmla="*/ 3365529 h 3407129"/>
              <a:gd name="connsiteX29" fmla="*/ 789757 w 3523431"/>
              <a:gd name="connsiteY29" fmla="*/ 3402133 h 3407129"/>
              <a:gd name="connsiteX30" fmla="*/ 565812 w 3523431"/>
              <a:gd name="connsiteY30" fmla="*/ 3401120 h 3407129"/>
              <a:gd name="connsiteX31" fmla="*/ 759956 w 3523431"/>
              <a:gd name="connsiteY31" fmla="*/ 3352761 h 3407129"/>
              <a:gd name="connsiteX32" fmla="*/ 1118485 w 3523431"/>
              <a:gd name="connsiteY32" fmla="*/ 2945529 h 3407129"/>
              <a:gd name="connsiteX33" fmla="*/ 1392527 w 3523431"/>
              <a:gd name="connsiteY33" fmla="*/ 2802502 h 3407129"/>
              <a:gd name="connsiteX34" fmla="*/ 1411101 w 3523431"/>
              <a:gd name="connsiteY34" fmla="*/ 1919547 h 3407129"/>
              <a:gd name="connsiteX35" fmla="*/ 1695918 w 3523431"/>
              <a:gd name="connsiteY35" fmla="*/ 1782090 h 3407129"/>
              <a:gd name="connsiteX36" fmla="*/ 2115893 w 3523431"/>
              <a:gd name="connsiteY36" fmla="*/ 1945310 h 3407129"/>
              <a:gd name="connsiteX37" fmla="*/ 2129328 w 3523431"/>
              <a:gd name="connsiteY37" fmla="*/ 1870657 h 3407129"/>
              <a:gd name="connsiteX38" fmla="*/ 3313388 w 3523431"/>
              <a:gd name="connsiteY38" fmla="*/ 1907932 h 3407129"/>
              <a:gd name="connsiteX39" fmla="*/ 896280 w 3523431"/>
              <a:gd name="connsiteY39" fmla="*/ 2221591 h 3407129"/>
              <a:gd name="connsiteX40" fmla="*/ 3523430 w 3523431"/>
              <a:gd name="connsiteY40" fmla="*/ 2352104 h 3407129"/>
              <a:gd name="connsiteX41" fmla="*/ 2049831 w 3523431"/>
              <a:gd name="connsiteY41" fmla="*/ 2133737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2115893 w 3603720"/>
              <a:gd name="connsiteY36" fmla="*/ 1945310 h 3407129"/>
              <a:gd name="connsiteX37" fmla="*/ 2129328 w 3603720"/>
              <a:gd name="connsiteY37" fmla="*/ 1870657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2049831 w 3603720"/>
              <a:gd name="connsiteY41" fmla="*/ 2133737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2115893 w 3603720"/>
              <a:gd name="connsiteY36" fmla="*/ 1945310 h 3407129"/>
              <a:gd name="connsiteX37" fmla="*/ 2129328 w 3603720"/>
              <a:gd name="connsiteY37" fmla="*/ 1870657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3550018 w 3603720"/>
              <a:gd name="connsiteY41" fmla="*/ 2636181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2115893 w 3603720"/>
              <a:gd name="connsiteY36" fmla="*/ 1945310 h 3407129"/>
              <a:gd name="connsiteX37" fmla="*/ 2129328 w 3603720"/>
              <a:gd name="connsiteY37" fmla="*/ 1870657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3550018 w 3603720"/>
              <a:gd name="connsiteY41" fmla="*/ 2636181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2115893 w 3603720"/>
              <a:gd name="connsiteY36" fmla="*/ 1945310 h 3407129"/>
              <a:gd name="connsiteX37" fmla="*/ 2129328 w 3603720"/>
              <a:gd name="connsiteY37" fmla="*/ 1870657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3550018 w 3603720"/>
              <a:gd name="connsiteY41" fmla="*/ 2636181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2115893 w 3603720"/>
              <a:gd name="connsiteY36" fmla="*/ 1945310 h 3407129"/>
              <a:gd name="connsiteX37" fmla="*/ 2129328 w 3603720"/>
              <a:gd name="connsiteY37" fmla="*/ 1870657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3550018 w 3603720"/>
              <a:gd name="connsiteY41" fmla="*/ 2636181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2115893 w 3603720"/>
              <a:gd name="connsiteY36" fmla="*/ 1945310 h 3407129"/>
              <a:gd name="connsiteX37" fmla="*/ 2129328 w 3603720"/>
              <a:gd name="connsiteY37" fmla="*/ 1870657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3550018 w 3603720"/>
              <a:gd name="connsiteY41" fmla="*/ 2636181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2115893 w 3603720"/>
              <a:gd name="connsiteY36" fmla="*/ 1945310 h 3407129"/>
              <a:gd name="connsiteX37" fmla="*/ 2134090 w 3603720"/>
              <a:gd name="connsiteY37" fmla="*/ 1884944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3550018 w 3603720"/>
              <a:gd name="connsiteY41" fmla="*/ 2636181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1953968 w 3603720"/>
              <a:gd name="connsiteY36" fmla="*/ 1940548 h 3407129"/>
              <a:gd name="connsiteX37" fmla="*/ 2134090 w 3603720"/>
              <a:gd name="connsiteY37" fmla="*/ 1884944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3550018 w 3603720"/>
              <a:gd name="connsiteY41" fmla="*/ 2636181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1880149 w 3603720"/>
              <a:gd name="connsiteY36" fmla="*/ 1938167 h 3407129"/>
              <a:gd name="connsiteX37" fmla="*/ 2134090 w 3603720"/>
              <a:gd name="connsiteY37" fmla="*/ 1884944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3550018 w 3603720"/>
              <a:gd name="connsiteY41" fmla="*/ 2636181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1880149 w 3603720"/>
              <a:gd name="connsiteY36" fmla="*/ 1938167 h 3407129"/>
              <a:gd name="connsiteX37" fmla="*/ 2134090 w 3603720"/>
              <a:gd name="connsiteY37" fmla="*/ 1884944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3550018 w 3603720"/>
              <a:gd name="connsiteY41" fmla="*/ 2636181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1880149 w 3603720"/>
              <a:gd name="connsiteY36" fmla="*/ 1938167 h 3407129"/>
              <a:gd name="connsiteX37" fmla="*/ 2134090 w 3603720"/>
              <a:gd name="connsiteY37" fmla="*/ 1884944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3550018 w 3603720"/>
              <a:gd name="connsiteY41" fmla="*/ 2636181 h 3407129"/>
              <a:gd name="connsiteX0" fmla="*/ 1679380 w 3603720"/>
              <a:gd name="connsiteY0" fmla="*/ 0 h 3407129"/>
              <a:gd name="connsiteX1" fmla="*/ 1172853 w 3603720"/>
              <a:gd name="connsiteY1" fmla="*/ 157835 h 3407129"/>
              <a:gd name="connsiteX2" fmla="*/ 723255 w 3603720"/>
              <a:gd name="connsiteY2" fmla="*/ 92896 h 3407129"/>
              <a:gd name="connsiteX3" fmla="*/ 445938 w 3603720"/>
              <a:gd name="connsiteY3" fmla="*/ 152569 h 3407129"/>
              <a:gd name="connsiteX4" fmla="*/ 297098 w 3603720"/>
              <a:gd name="connsiteY4" fmla="*/ 26504 h 3407129"/>
              <a:gd name="connsiteX5" fmla="*/ 304 w 3603720"/>
              <a:gd name="connsiteY5" fmla="*/ 168268 h 3407129"/>
              <a:gd name="connsiteX6" fmla="*/ 238934 w 3603720"/>
              <a:gd name="connsiteY6" fmla="*/ 319814 h 3407129"/>
              <a:gd name="connsiteX7" fmla="*/ 135503 w 3603720"/>
              <a:gd name="connsiteY7" fmla="*/ 901141 h 3407129"/>
              <a:gd name="connsiteX8" fmla="*/ 464645 w 3603720"/>
              <a:gd name="connsiteY8" fmla="*/ 1054414 h 3407129"/>
              <a:gd name="connsiteX9" fmla="*/ 956048 w 3603720"/>
              <a:gd name="connsiteY9" fmla="*/ 1393819 h 3407129"/>
              <a:gd name="connsiteX10" fmla="*/ 1183842 w 3603720"/>
              <a:gd name="connsiteY10" fmla="*/ 1480968 h 3407129"/>
              <a:gd name="connsiteX11" fmla="*/ 1369104 w 3603720"/>
              <a:gd name="connsiteY11" fmla="*/ 1175755 h 3407129"/>
              <a:gd name="connsiteX12" fmla="*/ 1373732 w 3603720"/>
              <a:gd name="connsiteY12" fmla="*/ 935486 h 3407129"/>
              <a:gd name="connsiteX13" fmla="*/ 1476326 w 3603720"/>
              <a:gd name="connsiteY13" fmla="*/ 886762 h 3407129"/>
              <a:gd name="connsiteX14" fmla="*/ 2006233 w 3603720"/>
              <a:gd name="connsiteY14" fmla="*/ 899114 h 3407129"/>
              <a:gd name="connsiteX15" fmla="*/ 2199190 w 3603720"/>
              <a:gd name="connsiteY15" fmla="*/ 983078 h 3407129"/>
              <a:gd name="connsiteX16" fmla="*/ 2410003 w 3603720"/>
              <a:gd name="connsiteY16" fmla="*/ 920860 h 3407129"/>
              <a:gd name="connsiteX17" fmla="*/ 2188596 w 3603720"/>
              <a:gd name="connsiteY17" fmla="*/ 1315008 h 3407129"/>
              <a:gd name="connsiteX18" fmla="*/ 2708389 w 3603720"/>
              <a:gd name="connsiteY18" fmla="*/ 1304406 h 3407129"/>
              <a:gd name="connsiteX19" fmla="*/ 2901580 w 3603720"/>
              <a:gd name="connsiteY19" fmla="*/ 1090379 h 3407129"/>
              <a:gd name="connsiteX20" fmla="*/ 3118779 w 3603720"/>
              <a:gd name="connsiteY20" fmla="*/ 1084252 h 3407129"/>
              <a:gd name="connsiteX21" fmla="*/ 3219345 w 3603720"/>
              <a:gd name="connsiteY21" fmla="*/ 1738420 h 3407129"/>
              <a:gd name="connsiteX22" fmla="*/ 2854293 w 3603720"/>
              <a:gd name="connsiteY22" fmla="*/ 2124738 h 3407129"/>
              <a:gd name="connsiteX23" fmla="*/ 2453445 w 3603720"/>
              <a:gd name="connsiteY23" fmla="*/ 2456401 h 3407129"/>
              <a:gd name="connsiteX24" fmla="*/ 2111185 w 3603720"/>
              <a:gd name="connsiteY24" fmla="*/ 2732680 h 3407129"/>
              <a:gd name="connsiteX25" fmla="*/ 1751957 w 3603720"/>
              <a:gd name="connsiteY25" fmla="*/ 2826420 h 3407129"/>
              <a:gd name="connsiteX26" fmla="*/ 1510756 w 3603720"/>
              <a:gd name="connsiteY26" fmla="*/ 2979717 h 3407129"/>
              <a:gd name="connsiteX27" fmla="*/ 1200984 w 3603720"/>
              <a:gd name="connsiteY27" fmla="*/ 3139338 h 3407129"/>
              <a:gd name="connsiteX28" fmla="*/ 912253 w 3603720"/>
              <a:gd name="connsiteY28" fmla="*/ 3365529 h 3407129"/>
              <a:gd name="connsiteX29" fmla="*/ 789757 w 3603720"/>
              <a:gd name="connsiteY29" fmla="*/ 3402133 h 3407129"/>
              <a:gd name="connsiteX30" fmla="*/ 565812 w 3603720"/>
              <a:gd name="connsiteY30" fmla="*/ 3401120 h 3407129"/>
              <a:gd name="connsiteX31" fmla="*/ 759956 w 3603720"/>
              <a:gd name="connsiteY31" fmla="*/ 3352761 h 3407129"/>
              <a:gd name="connsiteX32" fmla="*/ 1118485 w 3603720"/>
              <a:gd name="connsiteY32" fmla="*/ 2945529 h 3407129"/>
              <a:gd name="connsiteX33" fmla="*/ 1392527 w 3603720"/>
              <a:gd name="connsiteY33" fmla="*/ 2802502 h 3407129"/>
              <a:gd name="connsiteX34" fmla="*/ 1411101 w 3603720"/>
              <a:gd name="connsiteY34" fmla="*/ 1919547 h 3407129"/>
              <a:gd name="connsiteX35" fmla="*/ 1695918 w 3603720"/>
              <a:gd name="connsiteY35" fmla="*/ 1782090 h 3407129"/>
              <a:gd name="connsiteX36" fmla="*/ 1880149 w 3603720"/>
              <a:gd name="connsiteY36" fmla="*/ 1938167 h 3407129"/>
              <a:gd name="connsiteX37" fmla="*/ 2134090 w 3603720"/>
              <a:gd name="connsiteY37" fmla="*/ 1884944 h 3407129"/>
              <a:gd name="connsiteX38" fmla="*/ 3313388 w 3603720"/>
              <a:gd name="connsiteY38" fmla="*/ 1907932 h 3407129"/>
              <a:gd name="connsiteX39" fmla="*/ 3596617 w 3603720"/>
              <a:gd name="connsiteY39" fmla="*/ 2235879 h 3407129"/>
              <a:gd name="connsiteX40" fmla="*/ 3523430 w 3603720"/>
              <a:gd name="connsiteY40" fmla="*/ 2352104 h 3407129"/>
              <a:gd name="connsiteX41" fmla="*/ 3550018 w 3603720"/>
              <a:gd name="connsiteY41" fmla="*/ 2636181 h 3407129"/>
              <a:gd name="connsiteX0" fmla="*/ 1679380 w 3603596"/>
              <a:gd name="connsiteY0" fmla="*/ 0 h 3407129"/>
              <a:gd name="connsiteX1" fmla="*/ 1172853 w 3603596"/>
              <a:gd name="connsiteY1" fmla="*/ 157835 h 3407129"/>
              <a:gd name="connsiteX2" fmla="*/ 723255 w 3603596"/>
              <a:gd name="connsiteY2" fmla="*/ 92896 h 3407129"/>
              <a:gd name="connsiteX3" fmla="*/ 445938 w 3603596"/>
              <a:gd name="connsiteY3" fmla="*/ 152569 h 3407129"/>
              <a:gd name="connsiteX4" fmla="*/ 297098 w 3603596"/>
              <a:gd name="connsiteY4" fmla="*/ 26504 h 3407129"/>
              <a:gd name="connsiteX5" fmla="*/ 304 w 3603596"/>
              <a:gd name="connsiteY5" fmla="*/ 168268 h 3407129"/>
              <a:gd name="connsiteX6" fmla="*/ 238934 w 3603596"/>
              <a:gd name="connsiteY6" fmla="*/ 319814 h 3407129"/>
              <a:gd name="connsiteX7" fmla="*/ 135503 w 3603596"/>
              <a:gd name="connsiteY7" fmla="*/ 901141 h 3407129"/>
              <a:gd name="connsiteX8" fmla="*/ 464645 w 3603596"/>
              <a:gd name="connsiteY8" fmla="*/ 1054414 h 3407129"/>
              <a:gd name="connsiteX9" fmla="*/ 956048 w 3603596"/>
              <a:gd name="connsiteY9" fmla="*/ 1393819 h 3407129"/>
              <a:gd name="connsiteX10" fmla="*/ 1183842 w 3603596"/>
              <a:gd name="connsiteY10" fmla="*/ 1480968 h 3407129"/>
              <a:gd name="connsiteX11" fmla="*/ 1369104 w 3603596"/>
              <a:gd name="connsiteY11" fmla="*/ 1175755 h 3407129"/>
              <a:gd name="connsiteX12" fmla="*/ 1373732 w 3603596"/>
              <a:gd name="connsiteY12" fmla="*/ 935486 h 3407129"/>
              <a:gd name="connsiteX13" fmla="*/ 1476326 w 3603596"/>
              <a:gd name="connsiteY13" fmla="*/ 886762 h 3407129"/>
              <a:gd name="connsiteX14" fmla="*/ 2006233 w 3603596"/>
              <a:gd name="connsiteY14" fmla="*/ 899114 h 3407129"/>
              <a:gd name="connsiteX15" fmla="*/ 2199190 w 3603596"/>
              <a:gd name="connsiteY15" fmla="*/ 983078 h 3407129"/>
              <a:gd name="connsiteX16" fmla="*/ 2410003 w 3603596"/>
              <a:gd name="connsiteY16" fmla="*/ 920860 h 3407129"/>
              <a:gd name="connsiteX17" fmla="*/ 2188596 w 3603596"/>
              <a:gd name="connsiteY17" fmla="*/ 1315008 h 3407129"/>
              <a:gd name="connsiteX18" fmla="*/ 2708389 w 3603596"/>
              <a:gd name="connsiteY18" fmla="*/ 1304406 h 3407129"/>
              <a:gd name="connsiteX19" fmla="*/ 2901580 w 3603596"/>
              <a:gd name="connsiteY19" fmla="*/ 1090379 h 3407129"/>
              <a:gd name="connsiteX20" fmla="*/ 3118779 w 3603596"/>
              <a:gd name="connsiteY20" fmla="*/ 1084252 h 3407129"/>
              <a:gd name="connsiteX21" fmla="*/ 3219345 w 3603596"/>
              <a:gd name="connsiteY21" fmla="*/ 1738420 h 3407129"/>
              <a:gd name="connsiteX22" fmla="*/ 2854293 w 3603596"/>
              <a:gd name="connsiteY22" fmla="*/ 2124738 h 3407129"/>
              <a:gd name="connsiteX23" fmla="*/ 2453445 w 3603596"/>
              <a:gd name="connsiteY23" fmla="*/ 2456401 h 3407129"/>
              <a:gd name="connsiteX24" fmla="*/ 2111185 w 3603596"/>
              <a:gd name="connsiteY24" fmla="*/ 2732680 h 3407129"/>
              <a:gd name="connsiteX25" fmla="*/ 1751957 w 3603596"/>
              <a:gd name="connsiteY25" fmla="*/ 2826420 h 3407129"/>
              <a:gd name="connsiteX26" fmla="*/ 1510756 w 3603596"/>
              <a:gd name="connsiteY26" fmla="*/ 2979717 h 3407129"/>
              <a:gd name="connsiteX27" fmla="*/ 1200984 w 3603596"/>
              <a:gd name="connsiteY27" fmla="*/ 3139338 h 3407129"/>
              <a:gd name="connsiteX28" fmla="*/ 912253 w 3603596"/>
              <a:gd name="connsiteY28" fmla="*/ 3365529 h 3407129"/>
              <a:gd name="connsiteX29" fmla="*/ 789757 w 3603596"/>
              <a:gd name="connsiteY29" fmla="*/ 3402133 h 3407129"/>
              <a:gd name="connsiteX30" fmla="*/ 565812 w 3603596"/>
              <a:gd name="connsiteY30" fmla="*/ 3401120 h 3407129"/>
              <a:gd name="connsiteX31" fmla="*/ 759956 w 3603596"/>
              <a:gd name="connsiteY31" fmla="*/ 3352761 h 3407129"/>
              <a:gd name="connsiteX32" fmla="*/ 1118485 w 3603596"/>
              <a:gd name="connsiteY32" fmla="*/ 2945529 h 3407129"/>
              <a:gd name="connsiteX33" fmla="*/ 1392527 w 3603596"/>
              <a:gd name="connsiteY33" fmla="*/ 2802502 h 3407129"/>
              <a:gd name="connsiteX34" fmla="*/ 1411101 w 3603596"/>
              <a:gd name="connsiteY34" fmla="*/ 1919547 h 3407129"/>
              <a:gd name="connsiteX35" fmla="*/ 1695918 w 3603596"/>
              <a:gd name="connsiteY35" fmla="*/ 1782090 h 3407129"/>
              <a:gd name="connsiteX36" fmla="*/ 1880149 w 3603596"/>
              <a:gd name="connsiteY36" fmla="*/ 1938167 h 3407129"/>
              <a:gd name="connsiteX37" fmla="*/ 2134090 w 3603596"/>
              <a:gd name="connsiteY37" fmla="*/ 1884944 h 3407129"/>
              <a:gd name="connsiteX38" fmla="*/ 3315769 w 3603596"/>
              <a:gd name="connsiteY38" fmla="*/ 1898407 h 3407129"/>
              <a:gd name="connsiteX39" fmla="*/ 3596617 w 3603596"/>
              <a:gd name="connsiteY39" fmla="*/ 2235879 h 3407129"/>
              <a:gd name="connsiteX40" fmla="*/ 3523430 w 3603596"/>
              <a:gd name="connsiteY40" fmla="*/ 2352104 h 3407129"/>
              <a:gd name="connsiteX41" fmla="*/ 3550018 w 3603596"/>
              <a:gd name="connsiteY41" fmla="*/ 2636181 h 3407129"/>
              <a:gd name="connsiteX0" fmla="*/ 1679380 w 3603596"/>
              <a:gd name="connsiteY0" fmla="*/ 0 h 3407129"/>
              <a:gd name="connsiteX1" fmla="*/ 1172853 w 3603596"/>
              <a:gd name="connsiteY1" fmla="*/ 157835 h 3407129"/>
              <a:gd name="connsiteX2" fmla="*/ 723255 w 3603596"/>
              <a:gd name="connsiteY2" fmla="*/ 92896 h 3407129"/>
              <a:gd name="connsiteX3" fmla="*/ 445938 w 3603596"/>
              <a:gd name="connsiteY3" fmla="*/ 152569 h 3407129"/>
              <a:gd name="connsiteX4" fmla="*/ 297098 w 3603596"/>
              <a:gd name="connsiteY4" fmla="*/ 26504 h 3407129"/>
              <a:gd name="connsiteX5" fmla="*/ 304 w 3603596"/>
              <a:gd name="connsiteY5" fmla="*/ 168268 h 3407129"/>
              <a:gd name="connsiteX6" fmla="*/ 238934 w 3603596"/>
              <a:gd name="connsiteY6" fmla="*/ 319814 h 3407129"/>
              <a:gd name="connsiteX7" fmla="*/ 135503 w 3603596"/>
              <a:gd name="connsiteY7" fmla="*/ 901141 h 3407129"/>
              <a:gd name="connsiteX8" fmla="*/ 464645 w 3603596"/>
              <a:gd name="connsiteY8" fmla="*/ 1054414 h 3407129"/>
              <a:gd name="connsiteX9" fmla="*/ 956048 w 3603596"/>
              <a:gd name="connsiteY9" fmla="*/ 1393819 h 3407129"/>
              <a:gd name="connsiteX10" fmla="*/ 1183842 w 3603596"/>
              <a:gd name="connsiteY10" fmla="*/ 1480968 h 3407129"/>
              <a:gd name="connsiteX11" fmla="*/ 1369104 w 3603596"/>
              <a:gd name="connsiteY11" fmla="*/ 1175755 h 3407129"/>
              <a:gd name="connsiteX12" fmla="*/ 1373732 w 3603596"/>
              <a:gd name="connsiteY12" fmla="*/ 935486 h 3407129"/>
              <a:gd name="connsiteX13" fmla="*/ 1476326 w 3603596"/>
              <a:gd name="connsiteY13" fmla="*/ 886762 h 3407129"/>
              <a:gd name="connsiteX14" fmla="*/ 2006233 w 3603596"/>
              <a:gd name="connsiteY14" fmla="*/ 899114 h 3407129"/>
              <a:gd name="connsiteX15" fmla="*/ 2199190 w 3603596"/>
              <a:gd name="connsiteY15" fmla="*/ 983078 h 3407129"/>
              <a:gd name="connsiteX16" fmla="*/ 2410003 w 3603596"/>
              <a:gd name="connsiteY16" fmla="*/ 920860 h 3407129"/>
              <a:gd name="connsiteX17" fmla="*/ 2188596 w 3603596"/>
              <a:gd name="connsiteY17" fmla="*/ 1315008 h 3407129"/>
              <a:gd name="connsiteX18" fmla="*/ 2708389 w 3603596"/>
              <a:gd name="connsiteY18" fmla="*/ 1304406 h 3407129"/>
              <a:gd name="connsiteX19" fmla="*/ 2901580 w 3603596"/>
              <a:gd name="connsiteY19" fmla="*/ 1090379 h 3407129"/>
              <a:gd name="connsiteX20" fmla="*/ 3118779 w 3603596"/>
              <a:gd name="connsiteY20" fmla="*/ 1084252 h 3407129"/>
              <a:gd name="connsiteX21" fmla="*/ 3219345 w 3603596"/>
              <a:gd name="connsiteY21" fmla="*/ 1738420 h 3407129"/>
              <a:gd name="connsiteX22" fmla="*/ 2854293 w 3603596"/>
              <a:gd name="connsiteY22" fmla="*/ 2124738 h 3407129"/>
              <a:gd name="connsiteX23" fmla="*/ 2453445 w 3603596"/>
              <a:gd name="connsiteY23" fmla="*/ 2456401 h 3407129"/>
              <a:gd name="connsiteX24" fmla="*/ 2111185 w 3603596"/>
              <a:gd name="connsiteY24" fmla="*/ 2732680 h 3407129"/>
              <a:gd name="connsiteX25" fmla="*/ 1751957 w 3603596"/>
              <a:gd name="connsiteY25" fmla="*/ 2826420 h 3407129"/>
              <a:gd name="connsiteX26" fmla="*/ 1510756 w 3603596"/>
              <a:gd name="connsiteY26" fmla="*/ 2979717 h 3407129"/>
              <a:gd name="connsiteX27" fmla="*/ 1200984 w 3603596"/>
              <a:gd name="connsiteY27" fmla="*/ 3139338 h 3407129"/>
              <a:gd name="connsiteX28" fmla="*/ 912253 w 3603596"/>
              <a:gd name="connsiteY28" fmla="*/ 3365529 h 3407129"/>
              <a:gd name="connsiteX29" fmla="*/ 789757 w 3603596"/>
              <a:gd name="connsiteY29" fmla="*/ 3402133 h 3407129"/>
              <a:gd name="connsiteX30" fmla="*/ 565812 w 3603596"/>
              <a:gd name="connsiteY30" fmla="*/ 3401120 h 3407129"/>
              <a:gd name="connsiteX31" fmla="*/ 759956 w 3603596"/>
              <a:gd name="connsiteY31" fmla="*/ 3352761 h 3407129"/>
              <a:gd name="connsiteX32" fmla="*/ 1118485 w 3603596"/>
              <a:gd name="connsiteY32" fmla="*/ 2945529 h 3407129"/>
              <a:gd name="connsiteX33" fmla="*/ 1392527 w 3603596"/>
              <a:gd name="connsiteY33" fmla="*/ 2802502 h 3407129"/>
              <a:gd name="connsiteX34" fmla="*/ 1411101 w 3603596"/>
              <a:gd name="connsiteY34" fmla="*/ 1919547 h 3407129"/>
              <a:gd name="connsiteX35" fmla="*/ 1695918 w 3603596"/>
              <a:gd name="connsiteY35" fmla="*/ 1782090 h 3407129"/>
              <a:gd name="connsiteX36" fmla="*/ 1880149 w 3603596"/>
              <a:gd name="connsiteY36" fmla="*/ 1938167 h 3407129"/>
              <a:gd name="connsiteX37" fmla="*/ 2134090 w 3603596"/>
              <a:gd name="connsiteY37" fmla="*/ 1884944 h 3407129"/>
              <a:gd name="connsiteX38" fmla="*/ 3315769 w 3603596"/>
              <a:gd name="connsiteY38" fmla="*/ 1898407 h 3407129"/>
              <a:gd name="connsiteX39" fmla="*/ 3596617 w 3603596"/>
              <a:gd name="connsiteY39" fmla="*/ 2235879 h 3407129"/>
              <a:gd name="connsiteX40" fmla="*/ 3523430 w 3603596"/>
              <a:gd name="connsiteY40" fmla="*/ 2352104 h 3407129"/>
              <a:gd name="connsiteX41" fmla="*/ 3550018 w 3603596"/>
              <a:gd name="connsiteY41" fmla="*/ 2636181 h 3407129"/>
              <a:gd name="connsiteX0" fmla="*/ 1679380 w 3603596"/>
              <a:gd name="connsiteY0" fmla="*/ 0 h 3407129"/>
              <a:gd name="connsiteX1" fmla="*/ 1172853 w 3603596"/>
              <a:gd name="connsiteY1" fmla="*/ 157835 h 3407129"/>
              <a:gd name="connsiteX2" fmla="*/ 723255 w 3603596"/>
              <a:gd name="connsiteY2" fmla="*/ 92896 h 3407129"/>
              <a:gd name="connsiteX3" fmla="*/ 445938 w 3603596"/>
              <a:gd name="connsiteY3" fmla="*/ 152569 h 3407129"/>
              <a:gd name="connsiteX4" fmla="*/ 297098 w 3603596"/>
              <a:gd name="connsiteY4" fmla="*/ 26504 h 3407129"/>
              <a:gd name="connsiteX5" fmla="*/ 304 w 3603596"/>
              <a:gd name="connsiteY5" fmla="*/ 168268 h 3407129"/>
              <a:gd name="connsiteX6" fmla="*/ 238934 w 3603596"/>
              <a:gd name="connsiteY6" fmla="*/ 319814 h 3407129"/>
              <a:gd name="connsiteX7" fmla="*/ 135503 w 3603596"/>
              <a:gd name="connsiteY7" fmla="*/ 901141 h 3407129"/>
              <a:gd name="connsiteX8" fmla="*/ 464645 w 3603596"/>
              <a:gd name="connsiteY8" fmla="*/ 1054414 h 3407129"/>
              <a:gd name="connsiteX9" fmla="*/ 956048 w 3603596"/>
              <a:gd name="connsiteY9" fmla="*/ 1393819 h 3407129"/>
              <a:gd name="connsiteX10" fmla="*/ 1183842 w 3603596"/>
              <a:gd name="connsiteY10" fmla="*/ 1480968 h 3407129"/>
              <a:gd name="connsiteX11" fmla="*/ 1369104 w 3603596"/>
              <a:gd name="connsiteY11" fmla="*/ 1175755 h 3407129"/>
              <a:gd name="connsiteX12" fmla="*/ 1373732 w 3603596"/>
              <a:gd name="connsiteY12" fmla="*/ 935486 h 3407129"/>
              <a:gd name="connsiteX13" fmla="*/ 1476326 w 3603596"/>
              <a:gd name="connsiteY13" fmla="*/ 886762 h 3407129"/>
              <a:gd name="connsiteX14" fmla="*/ 2006233 w 3603596"/>
              <a:gd name="connsiteY14" fmla="*/ 899114 h 3407129"/>
              <a:gd name="connsiteX15" fmla="*/ 2199190 w 3603596"/>
              <a:gd name="connsiteY15" fmla="*/ 983078 h 3407129"/>
              <a:gd name="connsiteX16" fmla="*/ 2410003 w 3603596"/>
              <a:gd name="connsiteY16" fmla="*/ 920860 h 3407129"/>
              <a:gd name="connsiteX17" fmla="*/ 2188596 w 3603596"/>
              <a:gd name="connsiteY17" fmla="*/ 1315008 h 3407129"/>
              <a:gd name="connsiteX18" fmla="*/ 2708389 w 3603596"/>
              <a:gd name="connsiteY18" fmla="*/ 1304406 h 3407129"/>
              <a:gd name="connsiteX19" fmla="*/ 2901580 w 3603596"/>
              <a:gd name="connsiteY19" fmla="*/ 1090379 h 3407129"/>
              <a:gd name="connsiteX20" fmla="*/ 3118779 w 3603596"/>
              <a:gd name="connsiteY20" fmla="*/ 1084252 h 3407129"/>
              <a:gd name="connsiteX21" fmla="*/ 3219345 w 3603596"/>
              <a:gd name="connsiteY21" fmla="*/ 1738420 h 3407129"/>
              <a:gd name="connsiteX22" fmla="*/ 2854293 w 3603596"/>
              <a:gd name="connsiteY22" fmla="*/ 2124738 h 3407129"/>
              <a:gd name="connsiteX23" fmla="*/ 2453445 w 3603596"/>
              <a:gd name="connsiteY23" fmla="*/ 2456401 h 3407129"/>
              <a:gd name="connsiteX24" fmla="*/ 2111185 w 3603596"/>
              <a:gd name="connsiteY24" fmla="*/ 2732680 h 3407129"/>
              <a:gd name="connsiteX25" fmla="*/ 1751957 w 3603596"/>
              <a:gd name="connsiteY25" fmla="*/ 2826420 h 3407129"/>
              <a:gd name="connsiteX26" fmla="*/ 1510756 w 3603596"/>
              <a:gd name="connsiteY26" fmla="*/ 2979717 h 3407129"/>
              <a:gd name="connsiteX27" fmla="*/ 1200984 w 3603596"/>
              <a:gd name="connsiteY27" fmla="*/ 3139338 h 3407129"/>
              <a:gd name="connsiteX28" fmla="*/ 912253 w 3603596"/>
              <a:gd name="connsiteY28" fmla="*/ 3365529 h 3407129"/>
              <a:gd name="connsiteX29" fmla="*/ 789757 w 3603596"/>
              <a:gd name="connsiteY29" fmla="*/ 3402133 h 3407129"/>
              <a:gd name="connsiteX30" fmla="*/ 565812 w 3603596"/>
              <a:gd name="connsiteY30" fmla="*/ 3401120 h 3407129"/>
              <a:gd name="connsiteX31" fmla="*/ 759956 w 3603596"/>
              <a:gd name="connsiteY31" fmla="*/ 3352761 h 3407129"/>
              <a:gd name="connsiteX32" fmla="*/ 1118485 w 3603596"/>
              <a:gd name="connsiteY32" fmla="*/ 2945529 h 3407129"/>
              <a:gd name="connsiteX33" fmla="*/ 1392527 w 3603596"/>
              <a:gd name="connsiteY33" fmla="*/ 2802502 h 3407129"/>
              <a:gd name="connsiteX34" fmla="*/ 1411101 w 3603596"/>
              <a:gd name="connsiteY34" fmla="*/ 1919547 h 3407129"/>
              <a:gd name="connsiteX35" fmla="*/ 1695918 w 3603596"/>
              <a:gd name="connsiteY35" fmla="*/ 1782090 h 3407129"/>
              <a:gd name="connsiteX36" fmla="*/ 1880149 w 3603596"/>
              <a:gd name="connsiteY36" fmla="*/ 1938167 h 3407129"/>
              <a:gd name="connsiteX37" fmla="*/ 2134090 w 3603596"/>
              <a:gd name="connsiteY37" fmla="*/ 1884944 h 3407129"/>
              <a:gd name="connsiteX38" fmla="*/ 3315769 w 3603596"/>
              <a:gd name="connsiteY38" fmla="*/ 1898407 h 3407129"/>
              <a:gd name="connsiteX39" fmla="*/ 3596617 w 3603596"/>
              <a:gd name="connsiteY39" fmla="*/ 2235879 h 3407129"/>
              <a:gd name="connsiteX40" fmla="*/ 3523430 w 3603596"/>
              <a:gd name="connsiteY40" fmla="*/ 2352104 h 3407129"/>
              <a:gd name="connsiteX41" fmla="*/ 3550018 w 3603596"/>
              <a:gd name="connsiteY41" fmla="*/ 2636181 h 3407129"/>
              <a:gd name="connsiteX0" fmla="*/ 1679380 w 4017775"/>
              <a:gd name="connsiteY0" fmla="*/ 0 h 3407129"/>
              <a:gd name="connsiteX1" fmla="*/ 1172853 w 4017775"/>
              <a:gd name="connsiteY1" fmla="*/ 157835 h 3407129"/>
              <a:gd name="connsiteX2" fmla="*/ 723255 w 4017775"/>
              <a:gd name="connsiteY2" fmla="*/ 92896 h 3407129"/>
              <a:gd name="connsiteX3" fmla="*/ 445938 w 4017775"/>
              <a:gd name="connsiteY3" fmla="*/ 152569 h 3407129"/>
              <a:gd name="connsiteX4" fmla="*/ 297098 w 4017775"/>
              <a:gd name="connsiteY4" fmla="*/ 26504 h 3407129"/>
              <a:gd name="connsiteX5" fmla="*/ 304 w 4017775"/>
              <a:gd name="connsiteY5" fmla="*/ 168268 h 3407129"/>
              <a:gd name="connsiteX6" fmla="*/ 238934 w 4017775"/>
              <a:gd name="connsiteY6" fmla="*/ 319814 h 3407129"/>
              <a:gd name="connsiteX7" fmla="*/ 135503 w 4017775"/>
              <a:gd name="connsiteY7" fmla="*/ 901141 h 3407129"/>
              <a:gd name="connsiteX8" fmla="*/ 464645 w 4017775"/>
              <a:gd name="connsiteY8" fmla="*/ 1054414 h 3407129"/>
              <a:gd name="connsiteX9" fmla="*/ 956048 w 4017775"/>
              <a:gd name="connsiteY9" fmla="*/ 1393819 h 3407129"/>
              <a:gd name="connsiteX10" fmla="*/ 1183842 w 4017775"/>
              <a:gd name="connsiteY10" fmla="*/ 1480968 h 3407129"/>
              <a:gd name="connsiteX11" fmla="*/ 1369104 w 4017775"/>
              <a:gd name="connsiteY11" fmla="*/ 1175755 h 3407129"/>
              <a:gd name="connsiteX12" fmla="*/ 1373732 w 4017775"/>
              <a:gd name="connsiteY12" fmla="*/ 935486 h 3407129"/>
              <a:gd name="connsiteX13" fmla="*/ 1476326 w 4017775"/>
              <a:gd name="connsiteY13" fmla="*/ 886762 h 3407129"/>
              <a:gd name="connsiteX14" fmla="*/ 2006233 w 4017775"/>
              <a:gd name="connsiteY14" fmla="*/ 899114 h 3407129"/>
              <a:gd name="connsiteX15" fmla="*/ 2199190 w 4017775"/>
              <a:gd name="connsiteY15" fmla="*/ 983078 h 3407129"/>
              <a:gd name="connsiteX16" fmla="*/ 2410003 w 4017775"/>
              <a:gd name="connsiteY16" fmla="*/ 920860 h 3407129"/>
              <a:gd name="connsiteX17" fmla="*/ 2188596 w 4017775"/>
              <a:gd name="connsiteY17" fmla="*/ 1315008 h 3407129"/>
              <a:gd name="connsiteX18" fmla="*/ 2708389 w 4017775"/>
              <a:gd name="connsiteY18" fmla="*/ 1304406 h 3407129"/>
              <a:gd name="connsiteX19" fmla="*/ 2901580 w 4017775"/>
              <a:gd name="connsiteY19" fmla="*/ 1090379 h 3407129"/>
              <a:gd name="connsiteX20" fmla="*/ 3118779 w 4017775"/>
              <a:gd name="connsiteY20" fmla="*/ 1084252 h 3407129"/>
              <a:gd name="connsiteX21" fmla="*/ 3219345 w 4017775"/>
              <a:gd name="connsiteY21" fmla="*/ 1738420 h 3407129"/>
              <a:gd name="connsiteX22" fmla="*/ 2854293 w 4017775"/>
              <a:gd name="connsiteY22" fmla="*/ 2124738 h 3407129"/>
              <a:gd name="connsiteX23" fmla="*/ 2453445 w 4017775"/>
              <a:gd name="connsiteY23" fmla="*/ 2456401 h 3407129"/>
              <a:gd name="connsiteX24" fmla="*/ 2111185 w 4017775"/>
              <a:gd name="connsiteY24" fmla="*/ 2732680 h 3407129"/>
              <a:gd name="connsiteX25" fmla="*/ 1751957 w 4017775"/>
              <a:gd name="connsiteY25" fmla="*/ 2826420 h 3407129"/>
              <a:gd name="connsiteX26" fmla="*/ 1510756 w 4017775"/>
              <a:gd name="connsiteY26" fmla="*/ 2979717 h 3407129"/>
              <a:gd name="connsiteX27" fmla="*/ 1200984 w 4017775"/>
              <a:gd name="connsiteY27" fmla="*/ 3139338 h 3407129"/>
              <a:gd name="connsiteX28" fmla="*/ 912253 w 4017775"/>
              <a:gd name="connsiteY28" fmla="*/ 3365529 h 3407129"/>
              <a:gd name="connsiteX29" fmla="*/ 789757 w 4017775"/>
              <a:gd name="connsiteY29" fmla="*/ 3402133 h 3407129"/>
              <a:gd name="connsiteX30" fmla="*/ 565812 w 4017775"/>
              <a:gd name="connsiteY30" fmla="*/ 3401120 h 3407129"/>
              <a:gd name="connsiteX31" fmla="*/ 759956 w 4017775"/>
              <a:gd name="connsiteY31" fmla="*/ 3352761 h 3407129"/>
              <a:gd name="connsiteX32" fmla="*/ 1118485 w 4017775"/>
              <a:gd name="connsiteY32" fmla="*/ 2945529 h 3407129"/>
              <a:gd name="connsiteX33" fmla="*/ 1392527 w 4017775"/>
              <a:gd name="connsiteY33" fmla="*/ 2802502 h 3407129"/>
              <a:gd name="connsiteX34" fmla="*/ 1411101 w 4017775"/>
              <a:gd name="connsiteY34" fmla="*/ 1919547 h 3407129"/>
              <a:gd name="connsiteX35" fmla="*/ 1695918 w 4017775"/>
              <a:gd name="connsiteY35" fmla="*/ 1782090 h 3407129"/>
              <a:gd name="connsiteX36" fmla="*/ 1880149 w 4017775"/>
              <a:gd name="connsiteY36" fmla="*/ 1938167 h 3407129"/>
              <a:gd name="connsiteX37" fmla="*/ 2134090 w 4017775"/>
              <a:gd name="connsiteY37" fmla="*/ 1884944 h 3407129"/>
              <a:gd name="connsiteX38" fmla="*/ 3315769 w 4017775"/>
              <a:gd name="connsiteY38" fmla="*/ 1898407 h 3407129"/>
              <a:gd name="connsiteX39" fmla="*/ 4016136 w 4017775"/>
              <a:gd name="connsiteY39" fmla="*/ 2195686 h 3407129"/>
              <a:gd name="connsiteX40" fmla="*/ 3523430 w 4017775"/>
              <a:gd name="connsiteY40" fmla="*/ 2352104 h 3407129"/>
              <a:gd name="connsiteX41" fmla="*/ 3550018 w 4017775"/>
              <a:gd name="connsiteY41" fmla="*/ 2636181 h 3407129"/>
              <a:gd name="connsiteX0" fmla="*/ 1679380 w 4064435"/>
              <a:gd name="connsiteY0" fmla="*/ 0 h 3407129"/>
              <a:gd name="connsiteX1" fmla="*/ 1172853 w 4064435"/>
              <a:gd name="connsiteY1" fmla="*/ 157835 h 3407129"/>
              <a:gd name="connsiteX2" fmla="*/ 723255 w 4064435"/>
              <a:gd name="connsiteY2" fmla="*/ 92896 h 3407129"/>
              <a:gd name="connsiteX3" fmla="*/ 445938 w 4064435"/>
              <a:gd name="connsiteY3" fmla="*/ 152569 h 3407129"/>
              <a:gd name="connsiteX4" fmla="*/ 297098 w 4064435"/>
              <a:gd name="connsiteY4" fmla="*/ 26504 h 3407129"/>
              <a:gd name="connsiteX5" fmla="*/ 304 w 4064435"/>
              <a:gd name="connsiteY5" fmla="*/ 168268 h 3407129"/>
              <a:gd name="connsiteX6" fmla="*/ 238934 w 4064435"/>
              <a:gd name="connsiteY6" fmla="*/ 319814 h 3407129"/>
              <a:gd name="connsiteX7" fmla="*/ 135503 w 4064435"/>
              <a:gd name="connsiteY7" fmla="*/ 901141 h 3407129"/>
              <a:gd name="connsiteX8" fmla="*/ 464645 w 4064435"/>
              <a:gd name="connsiteY8" fmla="*/ 1054414 h 3407129"/>
              <a:gd name="connsiteX9" fmla="*/ 956048 w 4064435"/>
              <a:gd name="connsiteY9" fmla="*/ 1393819 h 3407129"/>
              <a:gd name="connsiteX10" fmla="*/ 1183842 w 4064435"/>
              <a:gd name="connsiteY10" fmla="*/ 1480968 h 3407129"/>
              <a:gd name="connsiteX11" fmla="*/ 1369104 w 4064435"/>
              <a:gd name="connsiteY11" fmla="*/ 1175755 h 3407129"/>
              <a:gd name="connsiteX12" fmla="*/ 1373732 w 4064435"/>
              <a:gd name="connsiteY12" fmla="*/ 935486 h 3407129"/>
              <a:gd name="connsiteX13" fmla="*/ 1476326 w 4064435"/>
              <a:gd name="connsiteY13" fmla="*/ 886762 h 3407129"/>
              <a:gd name="connsiteX14" fmla="*/ 2006233 w 4064435"/>
              <a:gd name="connsiteY14" fmla="*/ 899114 h 3407129"/>
              <a:gd name="connsiteX15" fmla="*/ 2199190 w 4064435"/>
              <a:gd name="connsiteY15" fmla="*/ 983078 h 3407129"/>
              <a:gd name="connsiteX16" fmla="*/ 2410003 w 4064435"/>
              <a:gd name="connsiteY16" fmla="*/ 920860 h 3407129"/>
              <a:gd name="connsiteX17" fmla="*/ 2188596 w 4064435"/>
              <a:gd name="connsiteY17" fmla="*/ 1315008 h 3407129"/>
              <a:gd name="connsiteX18" fmla="*/ 2708389 w 4064435"/>
              <a:gd name="connsiteY18" fmla="*/ 1304406 h 3407129"/>
              <a:gd name="connsiteX19" fmla="*/ 2901580 w 4064435"/>
              <a:gd name="connsiteY19" fmla="*/ 1090379 h 3407129"/>
              <a:gd name="connsiteX20" fmla="*/ 3118779 w 4064435"/>
              <a:gd name="connsiteY20" fmla="*/ 1084252 h 3407129"/>
              <a:gd name="connsiteX21" fmla="*/ 3219345 w 4064435"/>
              <a:gd name="connsiteY21" fmla="*/ 1738420 h 3407129"/>
              <a:gd name="connsiteX22" fmla="*/ 2854293 w 4064435"/>
              <a:gd name="connsiteY22" fmla="*/ 2124738 h 3407129"/>
              <a:gd name="connsiteX23" fmla="*/ 2453445 w 4064435"/>
              <a:gd name="connsiteY23" fmla="*/ 2456401 h 3407129"/>
              <a:gd name="connsiteX24" fmla="*/ 2111185 w 4064435"/>
              <a:gd name="connsiteY24" fmla="*/ 2732680 h 3407129"/>
              <a:gd name="connsiteX25" fmla="*/ 1751957 w 4064435"/>
              <a:gd name="connsiteY25" fmla="*/ 2826420 h 3407129"/>
              <a:gd name="connsiteX26" fmla="*/ 1510756 w 4064435"/>
              <a:gd name="connsiteY26" fmla="*/ 2979717 h 3407129"/>
              <a:gd name="connsiteX27" fmla="*/ 1200984 w 4064435"/>
              <a:gd name="connsiteY27" fmla="*/ 3139338 h 3407129"/>
              <a:gd name="connsiteX28" fmla="*/ 912253 w 4064435"/>
              <a:gd name="connsiteY28" fmla="*/ 3365529 h 3407129"/>
              <a:gd name="connsiteX29" fmla="*/ 789757 w 4064435"/>
              <a:gd name="connsiteY29" fmla="*/ 3402133 h 3407129"/>
              <a:gd name="connsiteX30" fmla="*/ 565812 w 4064435"/>
              <a:gd name="connsiteY30" fmla="*/ 3401120 h 3407129"/>
              <a:gd name="connsiteX31" fmla="*/ 759956 w 4064435"/>
              <a:gd name="connsiteY31" fmla="*/ 3352761 h 3407129"/>
              <a:gd name="connsiteX32" fmla="*/ 1118485 w 4064435"/>
              <a:gd name="connsiteY32" fmla="*/ 2945529 h 3407129"/>
              <a:gd name="connsiteX33" fmla="*/ 1392527 w 4064435"/>
              <a:gd name="connsiteY33" fmla="*/ 2802502 h 3407129"/>
              <a:gd name="connsiteX34" fmla="*/ 1411101 w 4064435"/>
              <a:gd name="connsiteY34" fmla="*/ 1919547 h 3407129"/>
              <a:gd name="connsiteX35" fmla="*/ 1695918 w 4064435"/>
              <a:gd name="connsiteY35" fmla="*/ 1782090 h 3407129"/>
              <a:gd name="connsiteX36" fmla="*/ 1880149 w 4064435"/>
              <a:gd name="connsiteY36" fmla="*/ 1938167 h 3407129"/>
              <a:gd name="connsiteX37" fmla="*/ 2134090 w 4064435"/>
              <a:gd name="connsiteY37" fmla="*/ 1884944 h 3407129"/>
              <a:gd name="connsiteX38" fmla="*/ 3315769 w 4064435"/>
              <a:gd name="connsiteY38" fmla="*/ 1898407 h 3407129"/>
              <a:gd name="connsiteX39" fmla="*/ 4016136 w 4064435"/>
              <a:gd name="connsiteY39" fmla="*/ 2195686 h 3407129"/>
              <a:gd name="connsiteX40" fmla="*/ 4003239 w 4064435"/>
              <a:gd name="connsiteY40" fmla="*/ 2467660 h 3407129"/>
              <a:gd name="connsiteX41" fmla="*/ 3550018 w 4064435"/>
              <a:gd name="connsiteY41" fmla="*/ 2636181 h 3407129"/>
              <a:gd name="connsiteX0" fmla="*/ 1679380 w 4016137"/>
              <a:gd name="connsiteY0" fmla="*/ 0 h 3407129"/>
              <a:gd name="connsiteX1" fmla="*/ 1172853 w 4016137"/>
              <a:gd name="connsiteY1" fmla="*/ 157835 h 3407129"/>
              <a:gd name="connsiteX2" fmla="*/ 723255 w 4016137"/>
              <a:gd name="connsiteY2" fmla="*/ 92896 h 3407129"/>
              <a:gd name="connsiteX3" fmla="*/ 445938 w 4016137"/>
              <a:gd name="connsiteY3" fmla="*/ 152569 h 3407129"/>
              <a:gd name="connsiteX4" fmla="*/ 297098 w 4016137"/>
              <a:gd name="connsiteY4" fmla="*/ 26504 h 3407129"/>
              <a:gd name="connsiteX5" fmla="*/ 304 w 4016137"/>
              <a:gd name="connsiteY5" fmla="*/ 168268 h 3407129"/>
              <a:gd name="connsiteX6" fmla="*/ 238934 w 4016137"/>
              <a:gd name="connsiteY6" fmla="*/ 319814 h 3407129"/>
              <a:gd name="connsiteX7" fmla="*/ 135503 w 4016137"/>
              <a:gd name="connsiteY7" fmla="*/ 901141 h 3407129"/>
              <a:gd name="connsiteX8" fmla="*/ 464645 w 4016137"/>
              <a:gd name="connsiteY8" fmla="*/ 1054414 h 3407129"/>
              <a:gd name="connsiteX9" fmla="*/ 956048 w 4016137"/>
              <a:gd name="connsiteY9" fmla="*/ 1393819 h 3407129"/>
              <a:gd name="connsiteX10" fmla="*/ 1183842 w 4016137"/>
              <a:gd name="connsiteY10" fmla="*/ 1480968 h 3407129"/>
              <a:gd name="connsiteX11" fmla="*/ 1369104 w 4016137"/>
              <a:gd name="connsiteY11" fmla="*/ 1175755 h 3407129"/>
              <a:gd name="connsiteX12" fmla="*/ 1373732 w 4016137"/>
              <a:gd name="connsiteY12" fmla="*/ 935486 h 3407129"/>
              <a:gd name="connsiteX13" fmla="*/ 1476326 w 4016137"/>
              <a:gd name="connsiteY13" fmla="*/ 886762 h 3407129"/>
              <a:gd name="connsiteX14" fmla="*/ 2006233 w 4016137"/>
              <a:gd name="connsiteY14" fmla="*/ 899114 h 3407129"/>
              <a:gd name="connsiteX15" fmla="*/ 2199190 w 4016137"/>
              <a:gd name="connsiteY15" fmla="*/ 983078 h 3407129"/>
              <a:gd name="connsiteX16" fmla="*/ 2410003 w 4016137"/>
              <a:gd name="connsiteY16" fmla="*/ 920860 h 3407129"/>
              <a:gd name="connsiteX17" fmla="*/ 2188596 w 4016137"/>
              <a:gd name="connsiteY17" fmla="*/ 1315008 h 3407129"/>
              <a:gd name="connsiteX18" fmla="*/ 2708389 w 4016137"/>
              <a:gd name="connsiteY18" fmla="*/ 1304406 h 3407129"/>
              <a:gd name="connsiteX19" fmla="*/ 2901580 w 4016137"/>
              <a:gd name="connsiteY19" fmla="*/ 1090379 h 3407129"/>
              <a:gd name="connsiteX20" fmla="*/ 3118779 w 4016137"/>
              <a:gd name="connsiteY20" fmla="*/ 1084252 h 3407129"/>
              <a:gd name="connsiteX21" fmla="*/ 3219345 w 4016137"/>
              <a:gd name="connsiteY21" fmla="*/ 1738420 h 3407129"/>
              <a:gd name="connsiteX22" fmla="*/ 2854293 w 4016137"/>
              <a:gd name="connsiteY22" fmla="*/ 2124738 h 3407129"/>
              <a:gd name="connsiteX23" fmla="*/ 2453445 w 4016137"/>
              <a:gd name="connsiteY23" fmla="*/ 2456401 h 3407129"/>
              <a:gd name="connsiteX24" fmla="*/ 2111185 w 4016137"/>
              <a:gd name="connsiteY24" fmla="*/ 2732680 h 3407129"/>
              <a:gd name="connsiteX25" fmla="*/ 1751957 w 4016137"/>
              <a:gd name="connsiteY25" fmla="*/ 2826420 h 3407129"/>
              <a:gd name="connsiteX26" fmla="*/ 1510756 w 4016137"/>
              <a:gd name="connsiteY26" fmla="*/ 2979717 h 3407129"/>
              <a:gd name="connsiteX27" fmla="*/ 1200984 w 4016137"/>
              <a:gd name="connsiteY27" fmla="*/ 3139338 h 3407129"/>
              <a:gd name="connsiteX28" fmla="*/ 912253 w 4016137"/>
              <a:gd name="connsiteY28" fmla="*/ 3365529 h 3407129"/>
              <a:gd name="connsiteX29" fmla="*/ 789757 w 4016137"/>
              <a:gd name="connsiteY29" fmla="*/ 3402133 h 3407129"/>
              <a:gd name="connsiteX30" fmla="*/ 565812 w 4016137"/>
              <a:gd name="connsiteY30" fmla="*/ 3401120 h 3407129"/>
              <a:gd name="connsiteX31" fmla="*/ 759956 w 4016137"/>
              <a:gd name="connsiteY31" fmla="*/ 3352761 h 3407129"/>
              <a:gd name="connsiteX32" fmla="*/ 1118485 w 4016137"/>
              <a:gd name="connsiteY32" fmla="*/ 2945529 h 3407129"/>
              <a:gd name="connsiteX33" fmla="*/ 1392527 w 4016137"/>
              <a:gd name="connsiteY33" fmla="*/ 2802502 h 3407129"/>
              <a:gd name="connsiteX34" fmla="*/ 1411101 w 4016137"/>
              <a:gd name="connsiteY34" fmla="*/ 1919547 h 3407129"/>
              <a:gd name="connsiteX35" fmla="*/ 1695918 w 4016137"/>
              <a:gd name="connsiteY35" fmla="*/ 1782090 h 3407129"/>
              <a:gd name="connsiteX36" fmla="*/ 1880149 w 4016137"/>
              <a:gd name="connsiteY36" fmla="*/ 1938167 h 3407129"/>
              <a:gd name="connsiteX37" fmla="*/ 2134090 w 4016137"/>
              <a:gd name="connsiteY37" fmla="*/ 1884944 h 3407129"/>
              <a:gd name="connsiteX38" fmla="*/ 3315769 w 4016137"/>
              <a:gd name="connsiteY38" fmla="*/ 1898407 h 3407129"/>
              <a:gd name="connsiteX39" fmla="*/ 4016136 w 4016137"/>
              <a:gd name="connsiteY39" fmla="*/ 2195686 h 3407129"/>
              <a:gd name="connsiteX40" fmla="*/ 4003239 w 4016137"/>
              <a:gd name="connsiteY40" fmla="*/ 2467660 h 3407129"/>
              <a:gd name="connsiteX41" fmla="*/ 3550018 w 4016137"/>
              <a:gd name="connsiteY41" fmla="*/ 2636181 h 3407129"/>
              <a:gd name="connsiteX0" fmla="*/ 1679380 w 4069029"/>
              <a:gd name="connsiteY0" fmla="*/ 0 h 3407129"/>
              <a:gd name="connsiteX1" fmla="*/ 1172853 w 4069029"/>
              <a:gd name="connsiteY1" fmla="*/ 157835 h 3407129"/>
              <a:gd name="connsiteX2" fmla="*/ 723255 w 4069029"/>
              <a:gd name="connsiteY2" fmla="*/ 92896 h 3407129"/>
              <a:gd name="connsiteX3" fmla="*/ 445938 w 4069029"/>
              <a:gd name="connsiteY3" fmla="*/ 152569 h 3407129"/>
              <a:gd name="connsiteX4" fmla="*/ 297098 w 4069029"/>
              <a:gd name="connsiteY4" fmla="*/ 26504 h 3407129"/>
              <a:gd name="connsiteX5" fmla="*/ 304 w 4069029"/>
              <a:gd name="connsiteY5" fmla="*/ 168268 h 3407129"/>
              <a:gd name="connsiteX6" fmla="*/ 238934 w 4069029"/>
              <a:gd name="connsiteY6" fmla="*/ 319814 h 3407129"/>
              <a:gd name="connsiteX7" fmla="*/ 135503 w 4069029"/>
              <a:gd name="connsiteY7" fmla="*/ 901141 h 3407129"/>
              <a:gd name="connsiteX8" fmla="*/ 464645 w 4069029"/>
              <a:gd name="connsiteY8" fmla="*/ 1054414 h 3407129"/>
              <a:gd name="connsiteX9" fmla="*/ 956048 w 4069029"/>
              <a:gd name="connsiteY9" fmla="*/ 1393819 h 3407129"/>
              <a:gd name="connsiteX10" fmla="*/ 1183842 w 4069029"/>
              <a:gd name="connsiteY10" fmla="*/ 1480968 h 3407129"/>
              <a:gd name="connsiteX11" fmla="*/ 1369104 w 4069029"/>
              <a:gd name="connsiteY11" fmla="*/ 1175755 h 3407129"/>
              <a:gd name="connsiteX12" fmla="*/ 1373732 w 4069029"/>
              <a:gd name="connsiteY12" fmla="*/ 935486 h 3407129"/>
              <a:gd name="connsiteX13" fmla="*/ 1476326 w 4069029"/>
              <a:gd name="connsiteY13" fmla="*/ 886762 h 3407129"/>
              <a:gd name="connsiteX14" fmla="*/ 2006233 w 4069029"/>
              <a:gd name="connsiteY14" fmla="*/ 899114 h 3407129"/>
              <a:gd name="connsiteX15" fmla="*/ 2199190 w 4069029"/>
              <a:gd name="connsiteY15" fmla="*/ 983078 h 3407129"/>
              <a:gd name="connsiteX16" fmla="*/ 2410003 w 4069029"/>
              <a:gd name="connsiteY16" fmla="*/ 920860 h 3407129"/>
              <a:gd name="connsiteX17" fmla="*/ 2188596 w 4069029"/>
              <a:gd name="connsiteY17" fmla="*/ 1315008 h 3407129"/>
              <a:gd name="connsiteX18" fmla="*/ 2708389 w 4069029"/>
              <a:gd name="connsiteY18" fmla="*/ 1304406 h 3407129"/>
              <a:gd name="connsiteX19" fmla="*/ 2901580 w 4069029"/>
              <a:gd name="connsiteY19" fmla="*/ 1090379 h 3407129"/>
              <a:gd name="connsiteX20" fmla="*/ 3118779 w 4069029"/>
              <a:gd name="connsiteY20" fmla="*/ 1084252 h 3407129"/>
              <a:gd name="connsiteX21" fmla="*/ 3219345 w 4069029"/>
              <a:gd name="connsiteY21" fmla="*/ 1738420 h 3407129"/>
              <a:gd name="connsiteX22" fmla="*/ 2854293 w 4069029"/>
              <a:gd name="connsiteY22" fmla="*/ 2124738 h 3407129"/>
              <a:gd name="connsiteX23" fmla="*/ 2453445 w 4069029"/>
              <a:gd name="connsiteY23" fmla="*/ 2456401 h 3407129"/>
              <a:gd name="connsiteX24" fmla="*/ 2111185 w 4069029"/>
              <a:gd name="connsiteY24" fmla="*/ 2732680 h 3407129"/>
              <a:gd name="connsiteX25" fmla="*/ 1751957 w 4069029"/>
              <a:gd name="connsiteY25" fmla="*/ 2826420 h 3407129"/>
              <a:gd name="connsiteX26" fmla="*/ 1510756 w 4069029"/>
              <a:gd name="connsiteY26" fmla="*/ 2979717 h 3407129"/>
              <a:gd name="connsiteX27" fmla="*/ 1200984 w 4069029"/>
              <a:gd name="connsiteY27" fmla="*/ 3139338 h 3407129"/>
              <a:gd name="connsiteX28" fmla="*/ 912253 w 4069029"/>
              <a:gd name="connsiteY28" fmla="*/ 3365529 h 3407129"/>
              <a:gd name="connsiteX29" fmla="*/ 789757 w 4069029"/>
              <a:gd name="connsiteY29" fmla="*/ 3402133 h 3407129"/>
              <a:gd name="connsiteX30" fmla="*/ 565812 w 4069029"/>
              <a:gd name="connsiteY30" fmla="*/ 3401120 h 3407129"/>
              <a:gd name="connsiteX31" fmla="*/ 759956 w 4069029"/>
              <a:gd name="connsiteY31" fmla="*/ 3352761 h 3407129"/>
              <a:gd name="connsiteX32" fmla="*/ 1118485 w 4069029"/>
              <a:gd name="connsiteY32" fmla="*/ 2945529 h 3407129"/>
              <a:gd name="connsiteX33" fmla="*/ 1392527 w 4069029"/>
              <a:gd name="connsiteY33" fmla="*/ 2802502 h 3407129"/>
              <a:gd name="connsiteX34" fmla="*/ 1411101 w 4069029"/>
              <a:gd name="connsiteY34" fmla="*/ 1919547 h 3407129"/>
              <a:gd name="connsiteX35" fmla="*/ 1695918 w 4069029"/>
              <a:gd name="connsiteY35" fmla="*/ 1782090 h 3407129"/>
              <a:gd name="connsiteX36" fmla="*/ 1880149 w 4069029"/>
              <a:gd name="connsiteY36" fmla="*/ 1938167 h 3407129"/>
              <a:gd name="connsiteX37" fmla="*/ 2134090 w 4069029"/>
              <a:gd name="connsiteY37" fmla="*/ 1884944 h 3407129"/>
              <a:gd name="connsiteX38" fmla="*/ 3315769 w 4069029"/>
              <a:gd name="connsiteY38" fmla="*/ 1898407 h 3407129"/>
              <a:gd name="connsiteX39" fmla="*/ 4016136 w 4069029"/>
              <a:gd name="connsiteY39" fmla="*/ 2195686 h 3407129"/>
              <a:gd name="connsiteX40" fmla="*/ 4003239 w 4069029"/>
              <a:gd name="connsiteY40" fmla="*/ 2467660 h 3407129"/>
              <a:gd name="connsiteX41" fmla="*/ 3550018 w 4069029"/>
              <a:gd name="connsiteY41" fmla="*/ 2636181 h 3407129"/>
              <a:gd name="connsiteX0" fmla="*/ 1679380 w 4041935"/>
              <a:gd name="connsiteY0" fmla="*/ 0 h 3407129"/>
              <a:gd name="connsiteX1" fmla="*/ 1172853 w 4041935"/>
              <a:gd name="connsiteY1" fmla="*/ 157835 h 3407129"/>
              <a:gd name="connsiteX2" fmla="*/ 723255 w 4041935"/>
              <a:gd name="connsiteY2" fmla="*/ 92896 h 3407129"/>
              <a:gd name="connsiteX3" fmla="*/ 445938 w 4041935"/>
              <a:gd name="connsiteY3" fmla="*/ 152569 h 3407129"/>
              <a:gd name="connsiteX4" fmla="*/ 297098 w 4041935"/>
              <a:gd name="connsiteY4" fmla="*/ 26504 h 3407129"/>
              <a:gd name="connsiteX5" fmla="*/ 304 w 4041935"/>
              <a:gd name="connsiteY5" fmla="*/ 168268 h 3407129"/>
              <a:gd name="connsiteX6" fmla="*/ 238934 w 4041935"/>
              <a:gd name="connsiteY6" fmla="*/ 319814 h 3407129"/>
              <a:gd name="connsiteX7" fmla="*/ 135503 w 4041935"/>
              <a:gd name="connsiteY7" fmla="*/ 901141 h 3407129"/>
              <a:gd name="connsiteX8" fmla="*/ 464645 w 4041935"/>
              <a:gd name="connsiteY8" fmla="*/ 1054414 h 3407129"/>
              <a:gd name="connsiteX9" fmla="*/ 956048 w 4041935"/>
              <a:gd name="connsiteY9" fmla="*/ 1393819 h 3407129"/>
              <a:gd name="connsiteX10" fmla="*/ 1183842 w 4041935"/>
              <a:gd name="connsiteY10" fmla="*/ 1480968 h 3407129"/>
              <a:gd name="connsiteX11" fmla="*/ 1369104 w 4041935"/>
              <a:gd name="connsiteY11" fmla="*/ 1175755 h 3407129"/>
              <a:gd name="connsiteX12" fmla="*/ 1373732 w 4041935"/>
              <a:gd name="connsiteY12" fmla="*/ 935486 h 3407129"/>
              <a:gd name="connsiteX13" fmla="*/ 1476326 w 4041935"/>
              <a:gd name="connsiteY13" fmla="*/ 886762 h 3407129"/>
              <a:gd name="connsiteX14" fmla="*/ 2006233 w 4041935"/>
              <a:gd name="connsiteY14" fmla="*/ 899114 h 3407129"/>
              <a:gd name="connsiteX15" fmla="*/ 2199190 w 4041935"/>
              <a:gd name="connsiteY15" fmla="*/ 983078 h 3407129"/>
              <a:gd name="connsiteX16" fmla="*/ 2410003 w 4041935"/>
              <a:gd name="connsiteY16" fmla="*/ 920860 h 3407129"/>
              <a:gd name="connsiteX17" fmla="*/ 2188596 w 4041935"/>
              <a:gd name="connsiteY17" fmla="*/ 1315008 h 3407129"/>
              <a:gd name="connsiteX18" fmla="*/ 2708389 w 4041935"/>
              <a:gd name="connsiteY18" fmla="*/ 1304406 h 3407129"/>
              <a:gd name="connsiteX19" fmla="*/ 2901580 w 4041935"/>
              <a:gd name="connsiteY19" fmla="*/ 1090379 h 3407129"/>
              <a:gd name="connsiteX20" fmla="*/ 3118779 w 4041935"/>
              <a:gd name="connsiteY20" fmla="*/ 1084252 h 3407129"/>
              <a:gd name="connsiteX21" fmla="*/ 3219345 w 4041935"/>
              <a:gd name="connsiteY21" fmla="*/ 1738420 h 3407129"/>
              <a:gd name="connsiteX22" fmla="*/ 2854293 w 4041935"/>
              <a:gd name="connsiteY22" fmla="*/ 2124738 h 3407129"/>
              <a:gd name="connsiteX23" fmla="*/ 2453445 w 4041935"/>
              <a:gd name="connsiteY23" fmla="*/ 2456401 h 3407129"/>
              <a:gd name="connsiteX24" fmla="*/ 2111185 w 4041935"/>
              <a:gd name="connsiteY24" fmla="*/ 2732680 h 3407129"/>
              <a:gd name="connsiteX25" fmla="*/ 1751957 w 4041935"/>
              <a:gd name="connsiteY25" fmla="*/ 2826420 h 3407129"/>
              <a:gd name="connsiteX26" fmla="*/ 1510756 w 4041935"/>
              <a:gd name="connsiteY26" fmla="*/ 2979717 h 3407129"/>
              <a:gd name="connsiteX27" fmla="*/ 1200984 w 4041935"/>
              <a:gd name="connsiteY27" fmla="*/ 3139338 h 3407129"/>
              <a:gd name="connsiteX28" fmla="*/ 912253 w 4041935"/>
              <a:gd name="connsiteY28" fmla="*/ 3365529 h 3407129"/>
              <a:gd name="connsiteX29" fmla="*/ 789757 w 4041935"/>
              <a:gd name="connsiteY29" fmla="*/ 3402133 h 3407129"/>
              <a:gd name="connsiteX30" fmla="*/ 565812 w 4041935"/>
              <a:gd name="connsiteY30" fmla="*/ 3401120 h 3407129"/>
              <a:gd name="connsiteX31" fmla="*/ 759956 w 4041935"/>
              <a:gd name="connsiteY31" fmla="*/ 3352761 h 3407129"/>
              <a:gd name="connsiteX32" fmla="*/ 1118485 w 4041935"/>
              <a:gd name="connsiteY32" fmla="*/ 2945529 h 3407129"/>
              <a:gd name="connsiteX33" fmla="*/ 1392527 w 4041935"/>
              <a:gd name="connsiteY33" fmla="*/ 2802502 h 3407129"/>
              <a:gd name="connsiteX34" fmla="*/ 1411101 w 4041935"/>
              <a:gd name="connsiteY34" fmla="*/ 1919547 h 3407129"/>
              <a:gd name="connsiteX35" fmla="*/ 1695918 w 4041935"/>
              <a:gd name="connsiteY35" fmla="*/ 1782090 h 3407129"/>
              <a:gd name="connsiteX36" fmla="*/ 1880149 w 4041935"/>
              <a:gd name="connsiteY36" fmla="*/ 1938167 h 3407129"/>
              <a:gd name="connsiteX37" fmla="*/ 2134090 w 4041935"/>
              <a:gd name="connsiteY37" fmla="*/ 1884944 h 3407129"/>
              <a:gd name="connsiteX38" fmla="*/ 3315769 w 4041935"/>
              <a:gd name="connsiteY38" fmla="*/ 1898407 h 3407129"/>
              <a:gd name="connsiteX39" fmla="*/ 3978455 w 4041935"/>
              <a:gd name="connsiteY39" fmla="*/ 2142932 h 3407129"/>
              <a:gd name="connsiteX40" fmla="*/ 4003239 w 4041935"/>
              <a:gd name="connsiteY40" fmla="*/ 2467660 h 3407129"/>
              <a:gd name="connsiteX41" fmla="*/ 3550018 w 4041935"/>
              <a:gd name="connsiteY41" fmla="*/ 2636181 h 3407129"/>
              <a:gd name="connsiteX0" fmla="*/ 1679380 w 4049761"/>
              <a:gd name="connsiteY0" fmla="*/ 0 h 3407129"/>
              <a:gd name="connsiteX1" fmla="*/ 1172853 w 4049761"/>
              <a:gd name="connsiteY1" fmla="*/ 157835 h 3407129"/>
              <a:gd name="connsiteX2" fmla="*/ 723255 w 4049761"/>
              <a:gd name="connsiteY2" fmla="*/ 92896 h 3407129"/>
              <a:gd name="connsiteX3" fmla="*/ 445938 w 4049761"/>
              <a:gd name="connsiteY3" fmla="*/ 152569 h 3407129"/>
              <a:gd name="connsiteX4" fmla="*/ 297098 w 4049761"/>
              <a:gd name="connsiteY4" fmla="*/ 26504 h 3407129"/>
              <a:gd name="connsiteX5" fmla="*/ 304 w 4049761"/>
              <a:gd name="connsiteY5" fmla="*/ 168268 h 3407129"/>
              <a:gd name="connsiteX6" fmla="*/ 238934 w 4049761"/>
              <a:gd name="connsiteY6" fmla="*/ 319814 h 3407129"/>
              <a:gd name="connsiteX7" fmla="*/ 135503 w 4049761"/>
              <a:gd name="connsiteY7" fmla="*/ 901141 h 3407129"/>
              <a:gd name="connsiteX8" fmla="*/ 464645 w 4049761"/>
              <a:gd name="connsiteY8" fmla="*/ 1054414 h 3407129"/>
              <a:gd name="connsiteX9" fmla="*/ 956048 w 4049761"/>
              <a:gd name="connsiteY9" fmla="*/ 1393819 h 3407129"/>
              <a:gd name="connsiteX10" fmla="*/ 1183842 w 4049761"/>
              <a:gd name="connsiteY10" fmla="*/ 1480968 h 3407129"/>
              <a:gd name="connsiteX11" fmla="*/ 1369104 w 4049761"/>
              <a:gd name="connsiteY11" fmla="*/ 1175755 h 3407129"/>
              <a:gd name="connsiteX12" fmla="*/ 1373732 w 4049761"/>
              <a:gd name="connsiteY12" fmla="*/ 935486 h 3407129"/>
              <a:gd name="connsiteX13" fmla="*/ 1476326 w 4049761"/>
              <a:gd name="connsiteY13" fmla="*/ 886762 h 3407129"/>
              <a:gd name="connsiteX14" fmla="*/ 2006233 w 4049761"/>
              <a:gd name="connsiteY14" fmla="*/ 899114 h 3407129"/>
              <a:gd name="connsiteX15" fmla="*/ 2199190 w 4049761"/>
              <a:gd name="connsiteY15" fmla="*/ 983078 h 3407129"/>
              <a:gd name="connsiteX16" fmla="*/ 2410003 w 4049761"/>
              <a:gd name="connsiteY16" fmla="*/ 920860 h 3407129"/>
              <a:gd name="connsiteX17" fmla="*/ 2188596 w 4049761"/>
              <a:gd name="connsiteY17" fmla="*/ 1315008 h 3407129"/>
              <a:gd name="connsiteX18" fmla="*/ 2708389 w 4049761"/>
              <a:gd name="connsiteY18" fmla="*/ 1304406 h 3407129"/>
              <a:gd name="connsiteX19" fmla="*/ 2901580 w 4049761"/>
              <a:gd name="connsiteY19" fmla="*/ 1090379 h 3407129"/>
              <a:gd name="connsiteX20" fmla="*/ 3118779 w 4049761"/>
              <a:gd name="connsiteY20" fmla="*/ 1084252 h 3407129"/>
              <a:gd name="connsiteX21" fmla="*/ 3219345 w 4049761"/>
              <a:gd name="connsiteY21" fmla="*/ 1738420 h 3407129"/>
              <a:gd name="connsiteX22" fmla="*/ 2854293 w 4049761"/>
              <a:gd name="connsiteY22" fmla="*/ 2124738 h 3407129"/>
              <a:gd name="connsiteX23" fmla="*/ 2453445 w 4049761"/>
              <a:gd name="connsiteY23" fmla="*/ 2456401 h 3407129"/>
              <a:gd name="connsiteX24" fmla="*/ 2111185 w 4049761"/>
              <a:gd name="connsiteY24" fmla="*/ 2732680 h 3407129"/>
              <a:gd name="connsiteX25" fmla="*/ 1751957 w 4049761"/>
              <a:gd name="connsiteY25" fmla="*/ 2826420 h 3407129"/>
              <a:gd name="connsiteX26" fmla="*/ 1510756 w 4049761"/>
              <a:gd name="connsiteY26" fmla="*/ 2979717 h 3407129"/>
              <a:gd name="connsiteX27" fmla="*/ 1200984 w 4049761"/>
              <a:gd name="connsiteY27" fmla="*/ 3139338 h 3407129"/>
              <a:gd name="connsiteX28" fmla="*/ 912253 w 4049761"/>
              <a:gd name="connsiteY28" fmla="*/ 3365529 h 3407129"/>
              <a:gd name="connsiteX29" fmla="*/ 789757 w 4049761"/>
              <a:gd name="connsiteY29" fmla="*/ 3402133 h 3407129"/>
              <a:gd name="connsiteX30" fmla="*/ 565812 w 4049761"/>
              <a:gd name="connsiteY30" fmla="*/ 3401120 h 3407129"/>
              <a:gd name="connsiteX31" fmla="*/ 759956 w 4049761"/>
              <a:gd name="connsiteY31" fmla="*/ 3352761 h 3407129"/>
              <a:gd name="connsiteX32" fmla="*/ 1118485 w 4049761"/>
              <a:gd name="connsiteY32" fmla="*/ 2945529 h 3407129"/>
              <a:gd name="connsiteX33" fmla="*/ 1392527 w 4049761"/>
              <a:gd name="connsiteY33" fmla="*/ 2802502 h 3407129"/>
              <a:gd name="connsiteX34" fmla="*/ 1411101 w 4049761"/>
              <a:gd name="connsiteY34" fmla="*/ 1919547 h 3407129"/>
              <a:gd name="connsiteX35" fmla="*/ 1695918 w 4049761"/>
              <a:gd name="connsiteY35" fmla="*/ 1782090 h 3407129"/>
              <a:gd name="connsiteX36" fmla="*/ 1880149 w 4049761"/>
              <a:gd name="connsiteY36" fmla="*/ 1938167 h 3407129"/>
              <a:gd name="connsiteX37" fmla="*/ 2134090 w 4049761"/>
              <a:gd name="connsiteY37" fmla="*/ 1884944 h 3407129"/>
              <a:gd name="connsiteX38" fmla="*/ 3315769 w 4049761"/>
              <a:gd name="connsiteY38" fmla="*/ 1898407 h 3407129"/>
              <a:gd name="connsiteX39" fmla="*/ 3978455 w 4049761"/>
              <a:gd name="connsiteY39" fmla="*/ 2142932 h 3407129"/>
              <a:gd name="connsiteX40" fmla="*/ 4003239 w 4049761"/>
              <a:gd name="connsiteY40" fmla="*/ 2467660 h 3407129"/>
              <a:gd name="connsiteX41" fmla="*/ 3550018 w 4049761"/>
              <a:gd name="connsiteY41" fmla="*/ 2636181 h 3407129"/>
              <a:gd name="connsiteX0" fmla="*/ 1679380 w 4009627"/>
              <a:gd name="connsiteY0" fmla="*/ 0 h 3407129"/>
              <a:gd name="connsiteX1" fmla="*/ 1172853 w 4009627"/>
              <a:gd name="connsiteY1" fmla="*/ 157835 h 3407129"/>
              <a:gd name="connsiteX2" fmla="*/ 723255 w 4009627"/>
              <a:gd name="connsiteY2" fmla="*/ 92896 h 3407129"/>
              <a:gd name="connsiteX3" fmla="*/ 445938 w 4009627"/>
              <a:gd name="connsiteY3" fmla="*/ 152569 h 3407129"/>
              <a:gd name="connsiteX4" fmla="*/ 297098 w 4009627"/>
              <a:gd name="connsiteY4" fmla="*/ 26504 h 3407129"/>
              <a:gd name="connsiteX5" fmla="*/ 304 w 4009627"/>
              <a:gd name="connsiteY5" fmla="*/ 168268 h 3407129"/>
              <a:gd name="connsiteX6" fmla="*/ 238934 w 4009627"/>
              <a:gd name="connsiteY6" fmla="*/ 319814 h 3407129"/>
              <a:gd name="connsiteX7" fmla="*/ 135503 w 4009627"/>
              <a:gd name="connsiteY7" fmla="*/ 901141 h 3407129"/>
              <a:gd name="connsiteX8" fmla="*/ 464645 w 4009627"/>
              <a:gd name="connsiteY8" fmla="*/ 1054414 h 3407129"/>
              <a:gd name="connsiteX9" fmla="*/ 956048 w 4009627"/>
              <a:gd name="connsiteY9" fmla="*/ 1393819 h 3407129"/>
              <a:gd name="connsiteX10" fmla="*/ 1183842 w 4009627"/>
              <a:gd name="connsiteY10" fmla="*/ 1480968 h 3407129"/>
              <a:gd name="connsiteX11" fmla="*/ 1369104 w 4009627"/>
              <a:gd name="connsiteY11" fmla="*/ 1175755 h 3407129"/>
              <a:gd name="connsiteX12" fmla="*/ 1373732 w 4009627"/>
              <a:gd name="connsiteY12" fmla="*/ 935486 h 3407129"/>
              <a:gd name="connsiteX13" fmla="*/ 1476326 w 4009627"/>
              <a:gd name="connsiteY13" fmla="*/ 886762 h 3407129"/>
              <a:gd name="connsiteX14" fmla="*/ 2006233 w 4009627"/>
              <a:gd name="connsiteY14" fmla="*/ 899114 h 3407129"/>
              <a:gd name="connsiteX15" fmla="*/ 2199190 w 4009627"/>
              <a:gd name="connsiteY15" fmla="*/ 983078 h 3407129"/>
              <a:gd name="connsiteX16" fmla="*/ 2410003 w 4009627"/>
              <a:gd name="connsiteY16" fmla="*/ 920860 h 3407129"/>
              <a:gd name="connsiteX17" fmla="*/ 2188596 w 4009627"/>
              <a:gd name="connsiteY17" fmla="*/ 1315008 h 3407129"/>
              <a:gd name="connsiteX18" fmla="*/ 2708389 w 4009627"/>
              <a:gd name="connsiteY18" fmla="*/ 1304406 h 3407129"/>
              <a:gd name="connsiteX19" fmla="*/ 2901580 w 4009627"/>
              <a:gd name="connsiteY19" fmla="*/ 1090379 h 3407129"/>
              <a:gd name="connsiteX20" fmla="*/ 3118779 w 4009627"/>
              <a:gd name="connsiteY20" fmla="*/ 1084252 h 3407129"/>
              <a:gd name="connsiteX21" fmla="*/ 3219345 w 4009627"/>
              <a:gd name="connsiteY21" fmla="*/ 1738420 h 3407129"/>
              <a:gd name="connsiteX22" fmla="*/ 2854293 w 4009627"/>
              <a:gd name="connsiteY22" fmla="*/ 2124738 h 3407129"/>
              <a:gd name="connsiteX23" fmla="*/ 2453445 w 4009627"/>
              <a:gd name="connsiteY23" fmla="*/ 2456401 h 3407129"/>
              <a:gd name="connsiteX24" fmla="*/ 2111185 w 4009627"/>
              <a:gd name="connsiteY24" fmla="*/ 2732680 h 3407129"/>
              <a:gd name="connsiteX25" fmla="*/ 1751957 w 4009627"/>
              <a:gd name="connsiteY25" fmla="*/ 2826420 h 3407129"/>
              <a:gd name="connsiteX26" fmla="*/ 1510756 w 4009627"/>
              <a:gd name="connsiteY26" fmla="*/ 2979717 h 3407129"/>
              <a:gd name="connsiteX27" fmla="*/ 1200984 w 4009627"/>
              <a:gd name="connsiteY27" fmla="*/ 3139338 h 3407129"/>
              <a:gd name="connsiteX28" fmla="*/ 912253 w 4009627"/>
              <a:gd name="connsiteY28" fmla="*/ 3365529 h 3407129"/>
              <a:gd name="connsiteX29" fmla="*/ 789757 w 4009627"/>
              <a:gd name="connsiteY29" fmla="*/ 3402133 h 3407129"/>
              <a:gd name="connsiteX30" fmla="*/ 565812 w 4009627"/>
              <a:gd name="connsiteY30" fmla="*/ 3401120 h 3407129"/>
              <a:gd name="connsiteX31" fmla="*/ 759956 w 4009627"/>
              <a:gd name="connsiteY31" fmla="*/ 3352761 h 3407129"/>
              <a:gd name="connsiteX32" fmla="*/ 1118485 w 4009627"/>
              <a:gd name="connsiteY32" fmla="*/ 2945529 h 3407129"/>
              <a:gd name="connsiteX33" fmla="*/ 1392527 w 4009627"/>
              <a:gd name="connsiteY33" fmla="*/ 2802502 h 3407129"/>
              <a:gd name="connsiteX34" fmla="*/ 1411101 w 4009627"/>
              <a:gd name="connsiteY34" fmla="*/ 1919547 h 3407129"/>
              <a:gd name="connsiteX35" fmla="*/ 1695918 w 4009627"/>
              <a:gd name="connsiteY35" fmla="*/ 1782090 h 3407129"/>
              <a:gd name="connsiteX36" fmla="*/ 1880149 w 4009627"/>
              <a:gd name="connsiteY36" fmla="*/ 1938167 h 3407129"/>
              <a:gd name="connsiteX37" fmla="*/ 2134090 w 4009627"/>
              <a:gd name="connsiteY37" fmla="*/ 1884944 h 3407129"/>
              <a:gd name="connsiteX38" fmla="*/ 3315769 w 4009627"/>
              <a:gd name="connsiteY38" fmla="*/ 1898407 h 3407129"/>
              <a:gd name="connsiteX39" fmla="*/ 3978455 w 4009627"/>
              <a:gd name="connsiteY39" fmla="*/ 2142932 h 3407129"/>
              <a:gd name="connsiteX40" fmla="*/ 4003239 w 4009627"/>
              <a:gd name="connsiteY40" fmla="*/ 2467660 h 3407129"/>
              <a:gd name="connsiteX41" fmla="*/ 3550018 w 4009627"/>
              <a:gd name="connsiteY41" fmla="*/ 2636181 h 3407129"/>
              <a:gd name="connsiteX0" fmla="*/ 1679380 w 4009627"/>
              <a:gd name="connsiteY0" fmla="*/ 0 h 3407129"/>
              <a:gd name="connsiteX1" fmla="*/ 1172853 w 4009627"/>
              <a:gd name="connsiteY1" fmla="*/ 157835 h 3407129"/>
              <a:gd name="connsiteX2" fmla="*/ 723255 w 4009627"/>
              <a:gd name="connsiteY2" fmla="*/ 92896 h 3407129"/>
              <a:gd name="connsiteX3" fmla="*/ 445938 w 4009627"/>
              <a:gd name="connsiteY3" fmla="*/ 152569 h 3407129"/>
              <a:gd name="connsiteX4" fmla="*/ 297098 w 4009627"/>
              <a:gd name="connsiteY4" fmla="*/ 26504 h 3407129"/>
              <a:gd name="connsiteX5" fmla="*/ 304 w 4009627"/>
              <a:gd name="connsiteY5" fmla="*/ 168268 h 3407129"/>
              <a:gd name="connsiteX6" fmla="*/ 238934 w 4009627"/>
              <a:gd name="connsiteY6" fmla="*/ 319814 h 3407129"/>
              <a:gd name="connsiteX7" fmla="*/ 135503 w 4009627"/>
              <a:gd name="connsiteY7" fmla="*/ 901141 h 3407129"/>
              <a:gd name="connsiteX8" fmla="*/ 464645 w 4009627"/>
              <a:gd name="connsiteY8" fmla="*/ 1054414 h 3407129"/>
              <a:gd name="connsiteX9" fmla="*/ 956048 w 4009627"/>
              <a:gd name="connsiteY9" fmla="*/ 1393819 h 3407129"/>
              <a:gd name="connsiteX10" fmla="*/ 1183842 w 4009627"/>
              <a:gd name="connsiteY10" fmla="*/ 1480968 h 3407129"/>
              <a:gd name="connsiteX11" fmla="*/ 1369104 w 4009627"/>
              <a:gd name="connsiteY11" fmla="*/ 1175755 h 3407129"/>
              <a:gd name="connsiteX12" fmla="*/ 1373732 w 4009627"/>
              <a:gd name="connsiteY12" fmla="*/ 935486 h 3407129"/>
              <a:gd name="connsiteX13" fmla="*/ 1476326 w 4009627"/>
              <a:gd name="connsiteY13" fmla="*/ 886762 h 3407129"/>
              <a:gd name="connsiteX14" fmla="*/ 2006233 w 4009627"/>
              <a:gd name="connsiteY14" fmla="*/ 899114 h 3407129"/>
              <a:gd name="connsiteX15" fmla="*/ 2199190 w 4009627"/>
              <a:gd name="connsiteY15" fmla="*/ 983078 h 3407129"/>
              <a:gd name="connsiteX16" fmla="*/ 2410003 w 4009627"/>
              <a:gd name="connsiteY16" fmla="*/ 920860 h 3407129"/>
              <a:gd name="connsiteX17" fmla="*/ 2188596 w 4009627"/>
              <a:gd name="connsiteY17" fmla="*/ 1315008 h 3407129"/>
              <a:gd name="connsiteX18" fmla="*/ 2708389 w 4009627"/>
              <a:gd name="connsiteY18" fmla="*/ 1304406 h 3407129"/>
              <a:gd name="connsiteX19" fmla="*/ 2901580 w 4009627"/>
              <a:gd name="connsiteY19" fmla="*/ 1090379 h 3407129"/>
              <a:gd name="connsiteX20" fmla="*/ 3118779 w 4009627"/>
              <a:gd name="connsiteY20" fmla="*/ 1084252 h 3407129"/>
              <a:gd name="connsiteX21" fmla="*/ 3219345 w 4009627"/>
              <a:gd name="connsiteY21" fmla="*/ 1738420 h 3407129"/>
              <a:gd name="connsiteX22" fmla="*/ 2854293 w 4009627"/>
              <a:gd name="connsiteY22" fmla="*/ 2124738 h 3407129"/>
              <a:gd name="connsiteX23" fmla="*/ 2453445 w 4009627"/>
              <a:gd name="connsiteY23" fmla="*/ 2456401 h 3407129"/>
              <a:gd name="connsiteX24" fmla="*/ 2111185 w 4009627"/>
              <a:gd name="connsiteY24" fmla="*/ 2732680 h 3407129"/>
              <a:gd name="connsiteX25" fmla="*/ 1751957 w 4009627"/>
              <a:gd name="connsiteY25" fmla="*/ 2826420 h 3407129"/>
              <a:gd name="connsiteX26" fmla="*/ 1510756 w 4009627"/>
              <a:gd name="connsiteY26" fmla="*/ 2979717 h 3407129"/>
              <a:gd name="connsiteX27" fmla="*/ 1200984 w 4009627"/>
              <a:gd name="connsiteY27" fmla="*/ 3139338 h 3407129"/>
              <a:gd name="connsiteX28" fmla="*/ 912253 w 4009627"/>
              <a:gd name="connsiteY28" fmla="*/ 3365529 h 3407129"/>
              <a:gd name="connsiteX29" fmla="*/ 789757 w 4009627"/>
              <a:gd name="connsiteY29" fmla="*/ 3402133 h 3407129"/>
              <a:gd name="connsiteX30" fmla="*/ 565812 w 4009627"/>
              <a:gd name="connsiteY30" fmla="*/ 3401120 h 3407129"/>
              <a:gd name="connsiteX31" fmla="*/ 759956 w 4009627"/>
              <a:gd name="connsiteY31" fmla="*/ 3352761 h 3407129"/>
              <a:gd name="connsiteX32" fmla="*/ 1118485 w 4009627"/>
              <a:gd name="connsiteY32" fmla="*/ 2945529 h 3407129"/>
              <a:gd name="connsiteX33" fmla="*/ 1392527 w 4009627"/>
              <a:gd name="connsiteY33" fmla="*/ 2802502 h 3407129"/>
              <a:gd name="connsiteX34" fmla="*/ 1411101 w 4009627"/>
              <a:gd name="connsiteY34" fmla="*/ 1919547 h 3407129"/>
              <a:gd name="connsiteX35" fmla="*/ 1695918 w 4009627"/>
              <a:gd name="connsiteY35" fmla="*/ 1782090 h 3407129"/>
              <a:gd name="connsiteX36" fmla="*/ 1880149 w 4009627"/>
              <a:gd name="connsiteY36" fmla="*/ 1938167 h 3407129"/>
              <a:gd name="connsiteX37" fmla="*/ 2134090 w 4009627"/>
              <a:gd name="connsiteY37" fmla="*/ 1884944 h 3407129"/>
              <a:gd name="connsiteX38" fmla="*/ 3315769 w 4009627"/>
              <a:gd name="connsiteY38" fmla="*/ 1898407 h 3407129"/>
              <a:gd name="connsiteX39" fmla="*/ 3978455 w 4009627"/>
              <a:gd name="connsiteY39" fmla="*/ 2142932 h 3407129"/>
              <a:gd name="connsiteX40" fmla="*/ 4003239 w 4009627"/>
              <a:gd name="connsiteY40" fmla="*/ 2467660 h 3407129"/>
              <a:gd name="connsiteX41" fmla="*/ 3550018 w 4009627"/>
              <a:gd name="connsiteY41" fmla="*/ 2636181 h 3407129"/>
              <a:gd name="connsiteX0" fmla="*/ 1679380 w 4008832"/>
              <a:gd name="connsiteY0" fmla="*/ 0 h 3407129"/>
              <a:gd name="connsiteX1" fmla="*/ 1172853 w 4008832"/>
              <a:gd name="connsiteY1" fmla="*/ 157835 h 3407129"/>
              <a:gd name="connsiteX2" fmla="*/ 723255 w 4008832"/>
              <a:gd name="connsiteY2" fmla="*/ 92896 h 3407129"/>
              <a:gd name="connsiteX3" fmla="*/ 445938 w 4008832"/>
              <a:gd name="connsiteY3" fmla="*/ 152569 h 3407129"/>
              <a:gd name="connsiteX4" fmla="*/ 297098 w 4008832"/>
              <a:gd name="connsiteY4" fmla="*/ 26504 h 3407129"/>
              <a:gd name="connsiteX5" fmla="*/ 304 w 4008832"/>
              <a:gd name="connsiteY5" fmla="*/ 168268 h 3407129"/>
              <a:gd name="connsiteX6" fmla="*/ 238934 w 4008832"/>
              <a:gd name="connsiteY6" fmla="*/ 319814 h 3407129"/>
              <a:gd name="connsiteX7" fmla="*/ 135503 w 4008832"/>
              <a:gd name="connsiteY7" fmla="*/ 901141 h 3407129"/>
              <a:gd name="connsiteX8" fmla="*/ 464645 w 4008832"/>
              <a:gd name="connsiteY8" fmla="*/ 1054414 h 3407129"/>
              <a:gd name="connsiteX9" fmla="*/ 956048 w 4008832"/>
              <a:gd name="connsiteY9" fmla="*/ 1393819 h 3407129"/>
              <a:gd name="connsiteX10" fmla="*/ 1183842 w 4008832"/>
              <a:gd name="connsiteY10" fmla="*/ 1480968 h 3407129"/>
              <a:gd name="connsiteX11" fmla="*/ 1369104 w 4008832"/>
              <a:gd name="connsiteY11" fmla="*/ 1175755 h 3407129"/>
              <a:gd name="connsiteX12" fmla="*/ 1373732 w 4008832"/>
              <a:gd name="connsiteY12" fmla="*/ 935486 h 3407129"/>
              <a:gd name="connsiteX13" fmla="*/ 1476326 w 4008832"/>
              <a:gd name="connsiteY13" fmla="*/ 886762 h 3407129"/>
              <a:gd name="connsiteX14" fmla="*/ 2006233 w 4008832"/>
              <a:gd name="connsiteY14" fmla="*/ 899114 h 3407129"/>
              <a:gd name="connsiteX15" fmla="*/ 2199190 w 4008832"/>
              <a:gd name="connsiteY15" fmla="*/ 983078 h 3407129"/>
              <a:gd name="connsiteX16" fmla="*/ 2410003 w 4008832"/>
              <a:gd name="connsiteY16" fmla="*/ 920860 h 3407129"/>
              <a:gd name="connsiteX17" fmla="*/ 2188596 w 4008832"/>
              <a:gd name="connsiteY17" fmla="*/ 1315008 h 3407129"/>
              <a:gd name="connsiteX18" fmla="*/ 2708389 w 4008832"/>
              <a:gd name="connsiteY18" fmla="*/ 1304406 h 3407129"/>
              <a:gd name="connsiteX19" fmla="*/ 2901580 w 4008832"/>
              <a:gd name="connsiteY19" fmla="*/ 1090379 h 3407129"/>
              <a:gd name="connsiteX20" fmla="*/ 3118779 w 4008832"/>
              <a:gd name="connsiteY20" fmla="*/ 1084252 h 3407129"/>
              <a:gd name="connsiteX21" fmla="*/ 3219345 w 4008832"/>
              <a:gd name="connsiteY21" fmla="*/ 1738420 h 3407129"/>
              <a:gd name="connsiteX22" fmla="*/ 2854293 w 4008832"/>
              <a:gd name="connsiteY22" fmla="*/ 2124738 h 3407129"/>
              <a:gd name="connsiteX23" fmla="*/ 2453445 w 4008832"/>
              <a:gd name="connsiteY23" fmla="*/ 2456401 h 3407129"/>
              <a:gd name="connsiteX24" fmla="*/ 2111185 w 4008832"/>
              <a:gd name="connsiteY24" fmla="*/ 2732680 h 3407129"/>
              <a:gd name="connsiteX25" fmla="*/ 1751957 w 4008832"/>
              <a:gd name="connsiteY25" fmla="*/ 2826420 h 3407129"/>
              <a:gd name="connsiteX26" fmla="*/ 1510756 w 4008832"/>
              <a:gd name="connsiteY26" fmla="*/ 2979717 h 3407129"/>
              <a:gd name="connsiteX27" fmla="*/ 1200984 w 4008832"/>
              <a:gd name="connsiteY27" fmla="*/ 3139338 h 3407129"/>
              <a:gd name="connsiteX28" fmla="*/ 912253 w 4008832"/>
              <a:gd name="connsiteY28" fmla="*/ 3365529 h 3407129"/>
              <a:gd name="connsiteX29" fmla="*/ 789757 w 4008832"/>
              <a:gd name="connsiteY29" fmla="*/ 3402133 h 3407129"/>
              <a:gd name="connsiteX30" fmla="*/ 565812 w 4008832"/>
              <a:gd name="connsiteY30" fmla="*/ 3401120 h 3407129"/>
              <a:gd name="connsiteX31" fmla="*/ 759956 w 4008832"/>
              <a:gd name="connsiteY31" fmla="*/ 3352761 h 3407129"/>
              <a:gd name="connsiteX32" fmla="*/ 1118485 w 4008832"/>
              <a:gd name="connsiteY32" fmla="*/ 2945529 h 3407129"/>
              <a:gd name="connsiteX33" fmla="*/ 1392527 w 4008832"/>
              <a:gd name="connsiteY33" fmla="*/ 2802502 h 3407129"/>
              <a:gd name="connsiteX34" fmla="*/ 1411101 w 4008832"/>
              <a:gd name="connsiteY34" fmla="*/ 1919547 h 3407129"/>
              <a:gd name="connsiteX35" fmla="*/ 1695918 w 4008832"/>
              <a:gd name="connsiteY35" fmla="*/ 1782090 h 3407129"/>
              <a:gd name="connsiteX36" fmla="*/ 1880149 w 4008832"/>
              <a:gd name="connsiteY36" fmla="*/ 1938167 h 3407129"/>
              <a:gd name="connsiteX37" fmla="*/ 2134090 w 4008832"/>
              <a:gd name="connsiteY37" fmla="*/ 1884944 h 3407129"/>
              <a:gd name="connsiteX38" fmla="*/ 3315769 w 4008832"/>
              <a:gd name="connsiteY38" fmla="*/ 1898407 h 3407129"/>
              <a:gd name="connsiteX39" fmla="*/ 3732555 w 4008832"/>
              <a:gd name="connsiteY39" fmla="*/ 1984774 h 3407129"/>
              <a:gd name="connsiteX40" fmla="*/ 3978455 w 4008832"/>
              <a:gd name="connsiteY40" fmla="*/ 2142932 h 3407129"/>
              <a:gd name="connsiteX41" fmla="*/ 4003239 w 4008832"/>
              <a:gd name="connsiteY41" fmla="*/ 2467660 h 3407129"/>
              <a:gd name="connsiteX42" fmla="*/ 3550018 w 4008832"/>
              <a:gd name="connsiteY42" fmla="*/ 2636181 h 3407129"/>
              <a:gd name="connsiteX0" fmla="*/ 1679380 w 4010163"/>
              <a:gd name="connsiteY0" fmla="*/ 0 h 3407129"/>
              <a:gd name="connsiteX1" fmla="*/ 1172853 w 4010163"/>
              <a:gd name="connsiteY1" fmla="*/ 157835 h 3407129"/>
              <a:gd name="connsiteX2" fmla="*/ 723255 w 4010163"/>
              <a:gd name="connsiteY2" fmla="*/ 92896 h 3407129"/>
              <a:gd name="connsiteX3" fmla="*/ 445938 w 4010163"/>
              <a:gd name="connsiteY3" fmla="*/ 152569 h 3407129"/>
              <a:gd name="connsiteX4" fmla="*/ 297098 w 4010163"/>
              <a:gd name="connsiteY4" fmla="*/ 26504 h 3407129"/>
              <a:gd name="connsiteX5" fmla="*/ 304 w 4010163"/>
              <a:gd name="connsiteY5" fmla="*/ 168268 h 3407129"/>
              <a:gd name="connsiteX6" fmla="*/ 238934 w 4010163"/>
              <a:gd name="connsiteY6" fmla="*/ 319814 h 3407129"/>
              <a:gd name="connsiteX7" fmla="*/ 135503 w 4010163"/>
              <a:gd name="connsiteY7" fmla="*/ 901141 h 3407129"/>
              <a:gd name="connsiteX8" fmla="*/ 464645 w 4010163"/>
              <a:gd name="connsiteY8" fmla="*/ 1054414 h 3407129"/>
              <a:gd name="connsiteX9" fmla="*/ 956048 w 4010163"/>
              <a:gd name="connsiteY9" fmla="*/ 1393819 h 3407129"/>
              <a:gd name="connsiteX10" fmla="*/ 1183842 w 4010163"/>
              <a:gd name="connsiteY10" fmla="*/ 1480968 h 3407129"/>
              <a:gd name="connsiteX11" fmla="*/ 1369104 w 4010163"/>
              <a:gd name="connsiteY11" fmla="*/ 1175755 h 3407129"/>
              <a:gd name="connsiteX12" fmla="*/ 1373732 w 4010163"/>
              <a:gd name="connsiteY12" fmla="*/ 935486 h 3407129"/>
              <a:gd name="connsiteX13" fmla="*/ 1476326 w 4010163"/>
              <a:gd name="connsiteY13" fmla="*/ 886762 h 3407129"/>
              <a:gd name="connsiteX14" fmla="*/ 2006233 w 4010163"/>
              <a:gd name="connsiteY14" fmla="*/ 899114 h 3407129"/>
              <a:gd name="connsiteX15" fmla="*/ 2199190 w 4010163"/>
              <a:gd name="connsiteY15" fmla="*/ 983078 h 3407129"/>
              <a:gd name="connsiteX16" fmla="*/ 2410003 w 4010163"/>
              <a:gd name="connsiteY16" fmla="*/ 920860 h 3407129"/>
              <a:gd name="connsiteX17" fmla="*/ 2188596 w 4010163"/>
              <a:gd name="connsiteY17" fmla="*/ 1315008 h 3407129"/>
              <a:gd name="connsiteX18" fmla="*/ 2708389 w 4010163"/>
              <a:gd name="connsiteY18" fmla="*/ 1304406 h 3407129"/>
              <a:gd name="connsiteX19" fmla="*/ 2901580 w 4010163"/>
              <a:gd name="connsiteY19" fmla="*/ 1090379 h 3407129"/>
              <a:gd name="connsiteX20" fmla="*/ 3118779 w 4010163"/>
              <a:gd name="connsiteY20" fmla="*/ 1084252 h 3407129"/>
              <a:gd name="connsiteX21" fmla="*/ 3219345 w 4010163"/>
              <a:gd name="connsiteY21" fmla="*/ 1738420 h 3407129"/>
              <a:gd name="connsiteX22" fmla="*/ 2854293 w 4010163"/>
              <a:gd name="connsiteY22" fmla="*/ 2124738 h 3407129"/>
              <a:gd name="connsiteX23" fmla="*/ 2453445 w 4010163"/>
              <a:gd name="connsiteY23" fmla="*/ 2456401 h 3407129"/>
              <a:gd name="connsiteX24" fmla="*/ 2111185 w 4010163"/>
              <a:gd name="connsiteY24" fmla="*/ 2732680 h 3407129"/>
              <a:gd name="connsiteX25" fmla="*/ 1751957 w 4010163"/>
              <a:gd name="connsiteY25" fmla="*/ 2826420 h 3407129"/>
              <a:gd name="connsiteX26" fmla="*/ 1510756 w 4010163"/>
              <a:gd name="connsiteY26" fmla="*/ 2979717 h 3407129"/>
              <a:gd name="connsiteX27" fmla="*/ 1200984 w 4010163"/>
              <a:gd name="connsiteY27" fmla="*/ 3139338 h 3407129"/>
              <a:gd name="connsiteX28" fmla="*/ 912253 w 4010163"/>
              <a:gd name="connsiteY28" fmla="*/ 3365529 h 3407129"/>
              <a:gd name="connsiteX29" fmla="*/ 789757 w 4010163"/>
              <a:gd name="connsiteY29" fmla="*/ 3402133 h 3407129"/>
              <a:gd name="connsiteX30" fmla="*/ 565812 w 4010163"/>
              <a:gd name="connsiteY30" fmla="*/ 3401120 h 3407129"/>
              <a:gd name="connsiteX31" fmla="*/ 759956 w 4010163"/>
              <a:gd name="connsiteY31" fmla="*/ 3352761 h 3407129"/>
              <a:gd name="connsiteX32" fmla="*/ 1118485 w 4010163"/>
              <a:gd name="connsiteY32" fmla="*/ 2945529 h 3407129"/>
              <a:gd name="connsiteX33" fmla="*/ 1392527 w 4010163"/>
              <a:gd name="connsiteY33" fmla="*/ 2802502 h 3407129"/>
              <a:gd name="connsiteX34" fmla="*/ 1411101 w 4010163"/>
              <a:gd name="connsiteY34" fmla="*/ 1919547 h 3407129"/>
              <a:gd name="connsiteX35" fmla="*/ 1695918 w 4010163"/>
              <a:gd name="connsiteY35" fmla="*/ 1782090 h 3407129"/>
              <a:gd name="connsiteX36" fmla="*/ 1880149 w 4010163"/>
              <a:gd name="connsiteY36" fmla="*/ 1938167 h 3407129"/>
              <a:gd name="connsiteX37" fmla="*/ 2134090 w 4010163"/>
              <a:gd name="connsiteY37" fmla="*/ 1884944 h 3407129"/>
              <a:gd name="connsiteX38" fmla="*/ 3315769 w 4010163"/>
              <a:gd name="connsiteY38" fmla="*/ 1898407 h 3407129"/>
              <a:gd name="connsiteX39" fmla="*/ 3709946 w 4010163"/>
              <a:gd name="connsiteY39" fmla="*/ 2047576 h 3407129"/>
              <a:gd name="connsiteX40" fmla="*/ 3978455 w 4010163"/>
              <a:gd name="connsiteY40" fmla="*/ 2142932 h 3407129"/>
              <a:gd name="connsiteX41" fmla="*/ 4003239 w 4010163"/>
              <a:gd name="connsiteY41" fmla="*/ 2467660 h 3407129"/>
              <a:gd name="connsiteX42" fmla="*/ 3550018 w 4010163"/>
              <a:gd name="connsiteY42" fmla="*/ 2636181 h 3407129"/>
              <a:gd name="connsiteX0" fmla="*/ 1679380 w 4009562"/>
              <a:gd name="connsiteY0" fmla="*/ 0 h 3407129"/>
              <a:gd name="connsiteX1" fmla="*/ 1172853 w 4009562"/>
              <a:gd name="connsiteY1" fmla="*/ 157835 h 3407129"/>
              <a:gd name="connsiteX2" fmla="*/ 723255 w 4009562"/>
              <a:gd name="connsiteY2" fmla="*/ 92896 h 3407129"/>
              <a:gd name="connsiteX3" fmla="*/ 445938 w 4009562"/>
              <a:gd name="connsiteY3" fmla="*/ 152569 h 3407129"/>
              <a:gd name="connsiteX4" fmla="*/ 297098 w 4009562"/>
              <a:gd name="connsiteY4" fmla="*/ 26504 h 3407129"/>
              <a:gd name="connsiteX5" fmla="*/ 304 w 4009562"/>
              <a:gd name="connsiteY5" fmla="*/ 168268 h 3407129"/>
              <a:gd name="connsiteX6" fmla="*/ 238934 w 4009562"/>
              <a:gd name="connsiteY6" fmla="*/ 319814 h 3407129"/>
              <a:gd name="connsiteX7" fmla="*/ 135503 w 4009562"/>
              <a:gd name="connsiteY7" fmla="*/ 901141 h 3407129"/>
              <a:gd name="connsiteX8" fmla="*/ 464645 w 4009562"/>
              <a:gd name="connsiteY8" fmla="*/ 1054414 h 3407129"/>
              <a:gd name="connsiteX9" fmla="*/ 956048 w 4009562"/>
              <a:gd name="connsiteY9" fmla="*/ 1393819 h 3407129"/>
              <a:gd name="connsiteX10" fmla="*/ 1183842 w 4009562"/>
              <a:gd name="connsiteY10" fmla="*/ 1480968 h 3407129"/>
              <a:gd name="connsiteX11" fmla="*/ 1369104 w 4009562"/>
              <a:gd name="connsiteY11" fmla="*/ 1175755 h 3407129"/>
              <a:gd name="connsiteX12" fmla="*/ 1373732 w 4009562"/>
              <a:gd name="connsiteY12" fmla="*/ 935486 h 3407129"/>
              <a:gd name="connsiteX13" fmla="*/ 1476326 w 4009562"/>
              <a:gd name="connsiteY13" fmla="*/ 886762 h 3407129"/>
              <a:gd name="connsiteX14" fmla="*/ 2006233 w 4009562"/>
              <a:gd name="connsiteY14" fmla="*/ 899114 h 3407129"/>
              <a:gd name="connsiteX15" fmla="*/ 2199190 w 4009562"/>
              <a:gd name="connsiteY15" fmla="*/ 983078 h 3407129"/>
              <a:gd name="connsiteX16" fmla="*/ 2410003 w 4009562"/>
              <a:gd name="connsiteY16" fmla="*/ 920860 h 3407129"/>
              <a:gd name="connsiteX17" fmla="*/ 2188596 w 4009562"/>
              <a:gd name="connsiteY17" fmla="*/ 1315008 h 3407129"/>
              <a:gd name="connsiteX18" fmla="*/ 2708389 w 4009562"/>
              <a:gd name="connsiteY18" fmla="*/ 1304406 h 3407129"/>
              <a:gd name="connsiteX19" fmla="*/ 2901580 w 4009562"/>
              <a:gd name="connsiteY19" fmla="*/ 1090379 h 3407129"/>
              <a:gd name="connsiteX20" fmla="*/ 3118779 w 4009562"/>
              <a:gd name="connsiteY20" fmla="*/ 1084252 h 3407129"/>
              <a:gd name="connsiteX21" fmla="*/ 3219345 w 4009562"/>
              <a:gd name="connsiteY21" fmla="*/ 1738420 h 3407129"/>
              <a:gd name="connsiteX22" fmla="*/ 2854293 w 4009562"/>
              <a:gd name="connsiteY22" fmla="*/ 2124738 h 3407129"/>
              <a:gd name="connsiteX23" fmla="*/ 2453445 w 4009562"/>
              <a:gd name="connsiteY23" fmla="*/ 2456401 h 3407129"/>
              <a:gd name="connsiteX24" fmla="*/ 2111185 w 4009562"/>
              <a:gd name="connsiteY24" fmla="*/ 2732680 h 3407129"/>
              <a:gd name="connsiteX25" fmla="*/ 1751957 w 4009562"/>
              <a:gd name="connsiteY25" fmla="*/ 2826420 h 3407129"/>
              <a:gd name="connsiteX26" fmla="*/ 1510756 w 4009562"/>
              <a:gd name="connsiteY26" fmla="*/ 2979717 h 3407129"/>
              <a:gd name="connsiteX27" fmla="*/ 1200984 w 4009562"/>
              <a:gd name="connsiteY27" fmla="*/ 3139338 h 3407129"/>
              <a:gd name="connsiteX28" fmla="*/ 912253 w 4009562"/>
              <a:gd name="connsiteY28" fmla="*/ 3365529 h 3407129"/>
              <a:gd name="connsiteX29" fmla="*/ 789757 w 4009562"/>
              <a:gd name="connsiteY29" fmla="*/ 3402133 h 3407129"/>
              <a:gd name="connsiteX30" fmla="*/ 565812 w 4009562"/>
              <a:gd name="connsiteY30" fmla="*/ 3401120 h 3407129"/>
              <a:gd name="connsiteX31" fmla="*/ 759956 w 4009562"/>
              <a:gd name="connsiteY31" fmla="*/ 3352761 h 3407129"/>
              <a:gd name="connsiteX32" fmla="*/ 1118485 w 4009562"/>
              <a:gd name="connsiteY32" fmla="*/ 2945529 h 3407129"/>
              <a:gd name="connsiteX33" fmla="*/ 1392527 w 4009562"/>
              <a:gd name="connsiteY33" fmla="*/ 2802502 h 3407129"/>
              <a:gd name="connsiteX34" fmla="*/ 1411101 w 4009562"/>
              <a:gd name="connsiteY34" fmla="*/ 1919547 h 3407129"/>
              <a:gd name="connsiteX35" fmla="*/ 1695918 w 4009562"/>
              <a:gd name="connsiteY35" fmla="*/ 1782090 h 3407129"/>
              <a:gd name="connsiteX36" fmla="*/ 1880149 w 4009562"/>
              <a:gd name="connsiteY36" fmla="*/ 1938167 h 3407129"/>
              <a:gd name="connsiteX37" fmla="*/ 2134090 w 4009562"/>
              <a:gd name="connsiteY37" fmla="*/ 1884944 h 3407129"/>
              <a:gd name="connsiteX38" fmla="*/ 3315769 w 4009562"/>
              <a:gd name="connsiteY38" fmla="*/ 1898407 h 3407129"/>
              <a:gd name="connsiteX39" fmla="*/ 3719994 w 4009562"/>
              <a:gd name="connsiteY39" fmla="*/ 2037528 h 3407129"/>
              <a:gd name="connsiteX40" fmla="*/ 3978455 w 4009562"/>
              <a:gd name="connsiteY40" fmla="*/ 2142932 h 3407129"/>
              <a:gd name="connsiteX41" fmla="*/ 4003239 w 4009562"/>
              <a:gd name="connsiteY41" fmla="*/ 2467660 h 3407129"/>
              <a:gd name="connsiteX42" fmla="*/ 3550018 w 4009562"/>
              <a:gd name="connsiteY42" fmla="*/ 2636181 h 3407129"/>
              <a:gd name="connsiteX0" fmla="*/ 1679380 w 4034677"/>
              <a:gd name="connsiteY0" fmla="*/ 0 h 3407129"/>
              <a:gd name="connsiteX1" fmla="*/ 1172853 w 4034677"/>
              <a:gd name="connsiteY1" fmla="*/ 157835 h 3407129"/>
              <a:gd name="connsiteX2" fmla="*/ 723255 w 4034677"/>
              <a:gd name="connsiteY2" fmla="*/ 92896 h 3407129"/>
              <a:gd name="connsiteX3" fmla="*/ 445938 w 4034677"/>
              <a:gd name="connsiteY3" fmla="*/ 152569 h 3407129"/>
              <a:gd name="connsiteX4" fmla="*/ 297098 w 4034677"/>
              <a:gd name="connsiteY4" fmla="*/ 26504 h 3407129"/>
              <a:gd name="connsiteX5" fmla="*/ 304 w 4034677"/>
              <a:gd name="connsiteY5" fmla="*/ 168268 h 3407129"/>
              <a:gd name="connsiteX6" fmla="*/ 238934 w 4034677"/>
              <a:gd name="connsiteY6" fmla="*/ 319814 h 3407129"/>
              <a:gd name="connsiteX7" fmla="*/ 135503 w 4034677"/>
              <a:gd name="connsiteY7" fmla="*/ 901141 h 3407129"/>
              <a:gd name="connsiteX8" fmla="*/ 464645 w 4034677"/>
              <a:gd name="connsiteY8" fmla="*/ 1054414 h 3407129"/>
              <a:gd name="connsiteX9" fmla="*/ 956048 w 4034677"/>
              <a:gd name="connsiteY9" fmla="*/ 1393819 h 3407129"/>
              <a:gd name="connsiteX10" fmla="*/ 1183842 w 4034677"/>
              <a:gd name="connsiteY10" fmla="*/ 1480968 h 3407129"/>
              <a:gd name="connsiteX11" fmla="*/ 1369104 w 4034677"/>
              <a:gd name="connsiteY11" fmla="*/ 1175755 h 3407129"/>
              <a:gd name="connsiteX12" fmla="*/ 1373732 w 4034677"/>
              <a:gd name="connsiteY12" fmla="*/ 935486 h 3407129"/>
              <a:gd name="connsiteX13" fmla="*/ 1476326 w 4034677"/>
              <a:gd name="connsiteY13" fmla="*/ 886762 h 3407129"/>
              <a:gd name="connsiteX14" fmla="*/ 2006233 w 4034677"/>
              <a:gd name="connsiteY14" fmla="*/ 899114 h 3407129"/>
              <a:gd name="connsiteX15" fmla="*/ 2199190 w 4034677"/>
              <a:gd name="connsiteY15" fmla="*/ 983078 h 3407129"/>
              <a:gd name="connsiteX16" fmla="*/ 2410003 w 4034677"/>
              <a:gd name="connsiteY16" fmla="*/ 920860 h 3407129"/>
              <a:gd name="connsiteX17" fmla="*/ 2188596 w 4034677"/>
              <a:gd name="connsiteY17" fmla="*/ 1315008 h 3407129"/>
              <a:gd name="connsiteX18" fmla="*/ 2708389 w 4034677"/>
              <a:gd name="connsiteY18" fmla="*/ 1304406 h 3407129"/>
              <a:gd name="connsiteX19" fmla="*/ 2901580 w 4034677"/>
              <a:gd name="connsiteY19" fmla="*/ 1090379 h 3407129"/>
              <a:gd name="connsiteX20" fmla="*/ 3118779 w 4034677"/>
              <a:gd name="connsiteY20" fmla="*/ 1084252 h 3407129"/>
              <a:gd name="connsiteX21" fmla="*/ 3219345 w 4034677"/>
              <a:gd name="connsiteY21" fmla="*/ 1738420 h 3407129"/>
              <a:gd name="connsiteX22" fmla="*/ 2854293 w 4034677"/>
              <a:gd name="connsiteY22" fmla="*/ 2124738 h 3407129"/>
              <a:gd name="connsiteX23" fmla="*/ 2453445 w 4034677"/>
              <a:gd name="connsiteY23" fmla="*/ 2456401 h 3407129"/>
              <a:gd name="connsiteX24" fmla="*/ 2111185 w 4034677"/>
              <a:gd name="connsiteY24" fmla="*/ 2732680 h 3407129"/>
              <a:gd name="connsiteX25" fmla="*/ 1751957 w 4034677"/>
              <a:gd name="connsiteY25" fmla="*/ 2826420 h 3407129"/>
              <a:gd name="connsiteX26" fmla="*/ 1510756 w 4034677"/>
              <a:gd name="connsiteY26" fmla="*/ 2979717 h 3407129"/>
              <a:gd name="connsiteX27" fmla="*/ 1200984 w 4034677"/>
              <a:gd name="connsiteY27" fmla="*/ 3139338 h 3407129"/>
              <a:gd name="connsiteX28" fmla="*/ 912253 w 4034677"/>
              <a:gd name="connsiteY28" fmla="*/ 3365529 h 3407129"/>
              <a:gd name="connsiteX29" fmla="*/ 789757 w 4034677"/>
              <a:gd name="connsiteY29" fmla="*/ 3402133 h 3407129"/>
              <a:gd name="connsiteX30" fmla="*/ 565812 w 4034677"/>
              <a:gd name="connsiteY30" fmla="*/ 3401120 h 3407129"/>
              <a:gd name="connsiteX31" fmla="*/ 759956 w 4034677"/>
              <a:gd name="connsiteY31" fmla="*/ 3352761 h 3407129"/>
              <a:gd name="connsiteX32" fmla="*/ 1118485 w 4034677"/>
              <a:gd name="connsiteY32" fmla="*/ 2945529 h 3407129"/>
              <a:gd name="connsiteX33" fmla="*/ 1392527 w 4034677"/>
              <a:gd name="connsiteY33" fmla="*/ 2802502 h 3407129"/>
              <a:gd name="connsiteX34" fmla="*/ 1411101 w 4034677"/>
              <a:gd name="connsiteY34" fmla="*/ 1919547 h 3407129"/>
              <a:gd name="connsiteX35" fmla="*/ 1695918 w 4034677"/>
              <a:gd name="connsiteY35" fmla="*/ 1782090 h 3407129"/>
              <a:gd name="connsiteX36" fmla="*/ 1880149 w 4034677"/>
              <a:gd name="connsiteY36" fmla="*/ 1938167 h 3407129"/>
              <a:gd name="connsiteX37" fmla="*/ 2134090 w 4034677"/>
              <a:gd name="connsiteY37" fmla="*/ 1884944 h 3407129"/>
              <a:gd name="connsiteX38" fmla="*/ 3315769 w 4034677"/>
              <a:gd name="connsiteY38" fmla="*/ 1898407 h 3407129"/>
              <a:gd name="connsiteX39" fmla="*/ 3719994 w 4034677"/>
              <a:gd name="connsiteY39" fmla="*/ 2037528 h 3407129"/>
              <a:gd name="connsiteX40" fmla="*/ 4016137 w 4034677"/>
              <a:gd name="connsiteY40" fmla="*/ 2178101 h 3407129"/>
              <a:gd name="connsiteX41" fmla="*/ 4003239 w 4034677"/>
              <a:gd name="connsiteY41" fmla="*/ 2467660 h 3407129"/>
              <a:gd name="connsiteX42" fmla="*/ 3550018 w 4034677"/>
              <a:gd name="connsiteY42" fmla="*/ 2636181 h 3407129"/>
              <a:gd name="connsiteX0" fmla="*/ 1679380 w 4025050"/>
              <a:gd name="connsiteY0" fmla="*/ 0 h 3407129"/>
              <a:gd name="connsiteX1" fmla="*/ 1172853 w 4025050"/>
              <a:gd name="connsiteY1" fmla="*/ 157835 h 3407129"/>
              <a:gd name="connsiteX2" fmla="*/ 723255 w 4025050"/>
              <a:gd name="connsiteY2" fmla="*/ 92896 h 3407129"/>
              <a:gd name="connsiteX3" fmla="*/ 445938 w 4025050"/>
              <a:gd name="connsiteY3" fmla="*/ 152569 h 3407129"/>
              <a:gd name="connsiteX4" fmla="*/ 297098 w 4025050"/>
              <a:gd name="connsiteY4" fmla="*/ 26504 h 3407129"/>
              <a:gd name="connsiteX5" fmla="*/ 304 w 4025050"/>
              <a:gd name="connsiteY5" fmla="*/ 168268 h 3407129"/>
              <a:gd name="connsiteX6" fmla="*/ 238934 w 4025050"/>
              <a:gd name="connsiteY6" fmla="*/ 319814 h 3407129"/>
              <a:gd name="connsiteX7" fmla="*/ 135503 w 4025050"/>
              <a:gd name="connsiteY7" fmla="*/ 901141 h 3407129"/>
              <a:gd name="connsiteX8" fmla="*/ 464645 w 4025050"/>
              <a:gd name="connsiteY8" fmla="*/ 1054414 h 3407129"/>
              <a:gd name="connsiteX9" fmla="*/ 956048 w 4025050"/>
              <a:gd name="connsiteY9" fmla="*/ 1393819 h 3407129"/>
              <a:gd name="connsiteX10" fmla="*/ 1183842 w 4025050"/>
              <a:gd name="connsiteY10" fmla="*/ 1480968 h 3407129"/>
              <a:gd name="connsiteX11" fmla="*/ 1369104 w 4025050"/>
              <a:gd name="connsiteY11" fmla="*/ 1175755 h 3407129"/>
              <a:gd name="connsiteX12" fmla="*/ 1373732 w 4025050"/>
              <a:gd name="connsiteY12" fmla="*/ 935486 h 3407129"/>
              <a:gd name="connsiteX13" fmla="*/ 1476326 w 4025050"/>
              <a:gd name="connsiteY13" fmla="*/ 886762 h 3407129"/>
              <a:gd name="connsiteX14" fmla="*/ 2006233 w 4025050"/>
              <a:gd name="connsiteY14" fmla="*/ 899114 h 3407129"/>
              <a:gd name="connsiteX15" fmla="*/ 2199190 w 4025050"/>
              <a:gd name="connsiteY15" fmla="*/ 983078 h 3407129"/>
              <a:gd name="connsiteX16" fmla="*/ 2410003 w 4025050"/>
              <a:gd name="connsiteY16" fmla="*/ 920860 h 3407129"/>
              <a:gd name="connsiteX17" fmla="*/ 2188596 w 4025050"/>
              <a:gd name="connsiteY17" fmla="*/ 1315008 h 3407129"/>
              <a:gd name="connsiteX18" fmla="*/ 2708389 w 4025050"/>
              <a:gd name="connsiteY18" fmla="*/ 1304406 h 3407129"/>
              <a:gd name="connsiteX19" fmla="*/ 2901580 w 4025050"/>
              <a:gd name="connsiteY19" fmla="*/ 1090379 h 3407129"/>
              <a:gd name="connsiteX20" fmla="*/ 3118779 w 4025050"/>
              <a:gd name="connsiteY20" fmla="*/ 1084252 h 3407129"/>
              <a:gd name="connsiteX21" fmla="*/ 3219345 w 4025050"/>
              <a:gd name="connsiteY21" fmla="*/ 1738420 h 3407129"/>
              <a:gd name="connsiteX22" fmla="*/ 2854293 w 4025050"/>
              <a:gd name="connsiteY22" fmla="*/ 2124738 h 3407129"/>
              <a:gd name="connsiteX23" fmla="*/ 2453445 w 4025050"/>
              <a:gd name="connsiteY23" fmla="*/ 2456401 h 3407129"/>
              <a:gd name="connsiteX24" fmla="*/ 2111185 w 4025050"/>
              <a:gd name="connsiteY24" fmla="*/ 2732680 h 3407129"/>
              <a:gd name="connsiteX25" fmla="*/ 1751957 w 4025050"/>
              <a:gd name="connsiteY25" fmla="*/ 2826420 h 3407129"/>
              <a:gd name="connsiteX26" fmla="*/ 1510756 w 4025050"/>
              <a:gd name="connsiteY26" fmla="*/ 2979717 h 3407129"/>
              <a:gd name="connsiteX27" fmla="*/ 1200984 w 4025050"/>
              <a:gd name="connsiteY27" fmla="*/ 3139338 h 3407129"/>
              <a:gd name="connsiteX28" fmla="*/ 912253 w 4025050"/>
              <a:gd name="connsiteY28" fmla="*/ 3365529 h 3407129"/>
              <a:gd name="connsiteX29" fmla="*/ 789757 w 4025050"/>
              <a:gd name="connsiteY29" fmla="*/ 3402133 h 3407129"/>
              <a:gd name="connsiteX30" fmla="*/ 565812 w 4025050"/>
              <a:gd name="connsiteY30" fmla="*/ 3401120 h 3407129"/>
              <a:gd name="connsiteX31" fmla="*/ 759956 w 4025050"/>
              <a:gd name="connsiteY31" fmla="*/ 3352761 h 3407129"/>
              <a:gd name="connsiteX32" fmla="*/ 1118485 w 4025050"/>
              <a:gd name="connsiteY32" fmla="*/ 2945529 h 3407129"/>
              <a:gd name="connsiteX33" fmla="*/ 1392527 w 4025050"/>
              <a:gd name="connsiteY33" fmla="*/ 2802502 h 3407129"/>
              <a:gd name="connsiteX34" fmla="*/ 1411101 w 4025050"/>
              <a:gd name="connsiteY34" fmla="*/ 1919547 h 3407129"/>
              <a:gd name="connsiteX35" fmla="*/ 1695918 w 4025050"/>
              <a:gd name="connsiteY35" fmla="*/ 1782090 h 3407129"/>
              <a:gd name="connsiteX36" fmla="*/ 1880149 w 4025050"/>
              <a:gd name="connsiteY36" fmla="*/ 1938167 h 3407129"/>
              <a:gd name="connsiteX37" fmla="*/ 2134090 w 4025050"/>
              <a:gd name="connsiteY37" fmla="*/ 1884944 h 3407129"/>
              <a:gd name="connsiteX38" fmla="*/ 3315769 w 4025050"/>
              <a:gd name="connsiteY38" fmla="*/ 1898407 h 3407129"/>
              <a:gd name="connsiteX39" fmla="*/ 3719994 w 4025050"/>
              <a:gd name="connsiteY39" fmla="*/ 2037528 h 3407129"/>
              <a:gd name="connsiteX40" fmla="*/ 4003577 w 4025050"/>
              <a:gd name="connsiteY40" fmla="*/ 2170565 h 3407129"/>
              <a:gd name="connsiteX41" fmla="*/ 4003239 w 4025050"/>
              <a:gd name="connsiteY41" fmla="*/ 2467660 h 3407129"/>
              <a:gd name="connsiteX42" fmla="*/ 3550018 w 4025050"/>
              <a:gd name="connsiteY42" fmla="*/ 2636181 h 3407129"/>
              <a:gd name="connsiteX0" fmla="*/ 1679380 w 4020528"/>
              <a:gd name="connsiteY0" fmla="*/ 0 h 3407129"/>
              <a:gd name="connsiteX1" fmla="*/ 1172853 w 4020528"/>
              <a:gd name="connsiteY1" fmla="*/ 157835 h 3407129"/>
              <a:gd name="connsiteX2" fmla="*/ 723255 w 4020528"/>
              <a:gd name="connsiteY2" fmla="*/ 92896 h 3407129"/>
              <a:gd name="connsiteX3" fmla="*/ 445938 w 4020528"/>
              <a:gd name="connsiteY3" fmla="*/ 152569 h 3407129"/>
              <a:gd name="connsiteX4" fmla="*/ 297098 w 4020528"/>
              <a:gd name="connsiteY4" fmla="*/ 26504 h 3407129"/>
              <a:gd name="connsiteX5" fmla="*/ 304 w 4020528"/>
              <a:gd name="connsiteY5" fmla="*/ 168268 h 3407129"/>
              <a:gd name="connsiteX6" fmla="*/ 238934 w 4020528"/>
              <a:gd name="connsiteY6" fmla="*/ 319814 h 3407129"/>
              <a:gd name="connsiteX7" fmla="*/ 135503 w 4020528"/>
              <a:gd name="connsiteY7" fmla="*/ 901141 h 3407129"/>
              <a:gd name="connsiteX8" fmla="*/ 464645 w 4020528"/>
              <a:gd name="connsiteY8" fmla="*/ 1054414 h 3407129"/>
              <a:gd name="connsiteX9" fmla="*/ 956048 w 4020528"/>
              <a:gd name="connsiteY9" fmla="*/ 1393819 h 3407129"/>
              <a:gd name="connsiteX10" fmla="*/ 1183842 w 4020528"/>
              <a:gd name="connsiteY10" fmla="*/ 1480968 h 3407129"/>
              <a:gd name="connsiteX11" fmla="*/ 1369104 w 4020528"/>
              <a:gd name="connsiteY11" fmla="*/ 1175755 h 3407129"/>
              <a:gd name="connsiteX12" fmla="*/ 1373732 w 4020528"/>
              <a:gd name="connsiteY12" fmla="*/ 935486 h 3407129"/>
              <a:gd name="connsiteX13" fmla="*/ 1476326 w 4020528"/>
              <a:gd name="connsiteY13" fmla="*/ 886762 h 3407129"/>
              <a:gd name="connsiteX14" fmla="*/ 2006233 w 4020528"/>
              <a:gd name="connsiteY14" fmla="*/ 899114 h 3407129"/>
              <a:gd name="connsiteX15" fmla="*/ 2199190 w 4020528"/>
              <a:gd name="connsiteY15" fmla="*/ 983078 h 3407129"/>
              <a:gd name="connsiteX16" fmla="*/ 2410003 w 4020528"/>
              <a:gd name="connsiteY16" fmla="*/ 920860 h 3407129"/>
              <a:gd name="connsiteX17" fmla="*/ 2188596 w 4020528"/>
              <a:gd name="connsiteY17" fmla="*/ 1315008 h 3407129"/>
              <a:gd name="connsiteX18" fmla="*/ 2708389 w 4020528"/>
              <a:gd name="connsiteY18" fmla="*/ 1304406 h 3407129"/>
              <a:gd name="connsiteX19" fmla="*/ 2901580 w 4020528"/>
              <a:gd name="connsiteY19" fmla="*/ 1090379 h 3407129"/>
              <a:gd name="connsiteX20" fmla="*/ 3118779 w 4020528"/>
              <a:gd name="connsiteY20" fmla="*/ 1084252 h 3407129"/>
              <a:gd name="connsiteX21" fmla="*/ 3219345 w 4020528"/>
              <a:gd name="connsiteY21" fmla="*/ 1738420 h 3407129"/>
              <a:gd name="connsiteX22" fmla="*/ 2854293 w 4020528"/>
              <a:gd name="connsiteY22" fmla="*/ 2124738 h 3407129"/>
              <a:gd name="connsiteX23" fmla="*/ 2453445 w 4020528"/>
              <a:gd name="connsiteY23" fmla="*/ 2456401 h 3407129"/>
              <a:gd name="connsiteX24" fmla="*/ 2111185 w 4020528"/>
              <a:gd name="connsiteY24" fmla="*/ 2732680 h 3407129"/>
              <a:gd name="connsiteX25" fmla="*/ 1751957 w 4020528"/>
              <a:gd name="connsiteY25" fmla="*/ 2826420 h 3407129"/>
              <a:gd name="connsiteX26" fmla="*/ 1510756 w 4020528"/>
              <a:gd name="connsiteY26" fmla="*/ 2979717 h 3407129"/>
              <a:gd name="connsiteX27" fmla="*/ 1200984 w 4020528"/>
              <a:gd name="connsiteY27" fmla="*/ 3139338 h 3407129"/>
              <a:gd name="connsiteX28" fmla="*/ 912253 w 4020528"/>
              <a:gd name="connsiteY28" fmla="*/ 3365529 h 3407129"/>
              <a:gd name="connsiteX29" fmla="*/ 789757 w 4020528"/>
              <a:gd name="connsiteY29" fmla="*/ 3402133 h 3407129"/>
              <a:gd name="connsiteX30" fmla="*/ 565812 w 4020528"/>
              <a:gd name="connsiteY30" fmla="*/ 3401120 h 3407129"/>
              <a:gd name="connsiteX31" fmla="*/ 759956 w 4020528"/>
              <a:gd name="connsiteY31" fmla="*/ 3352761 h 3407129"/>
              <a:gd name="connsiteX32" fmla="*/ 1118485 w 4020528"/>
              <a:gd name="connsiteY32" fmla="*/ 2945529 h 3407129"/>
              <a:gd name="connsiteX33" fmla="*/ 1392527 w 4020528"/>
              <a:gd name="connsiteY33" fmla="*/ 2802502 h 3407129"/>
              <a:gd name="connsiteX34" fmla="*/ 1411101 w 4020528"/>
              <a:gd name="connsiteY34" fmla="*/ 1919547 h 3407129"/>
              <a:gd name="connsiteX35" fmla="*/ 1695918 w 4020528"/>
              <a:gd name="connsiteY35" fmla="*/ 1782090 h 3407129"/>
              <a:gd name="connsiteX36" fmla="*/ 1880149 w 4020528"/>
              <a:gd name="connsiteY36" fmla="*/ 1938167 h 3407129"/>
              <a:gd name="connsiteX37" fmla="*/ 2134090 w 4020528"/>
              <a:gd name="connsiteY37" fmla="*/ 1884944 h 3407129"/>
              <a:gd name="connsiteX38" fmla="*/ 3315769 w 4020528"/>
              <a:gd name="connsiteY38" fmla="*/ 1898407 h 3407129"/>
              <a:gd name="connsiteX39" fmla="*/ 3719994 w 4020528"/>
              <a:gd name="connsiteY39" fmla="*/ 2037528 h 3407129"/>
              <a:gd name="connsiteX40" fmla="*/ 4003577 w 4020528"/>
              <a:gd name="connsiteY40" fmla="*/ 2170565 h 3407129"/>
              <a:gd name="connsiteX41" fmla="*/ 3988166 w 4020528"/>
              <a:gd name="connsiteY41" fmla="*/ 2470172 h 3407129"/>
              <a:gd name="connsiteX42" fmla="*/ 3550018 w 4020528"/>
              <a:gd name="connsiteY42" fmla="*/ 2636181 h 3407129"/>
              <a:gd name="connsiteX0" fmla="*/ 1679380 w 4020528"/>
              <a:gd name="connsiteY0" fmla="*/ 0 h 3407129"/>
              <a:gd name="connsiteX1" fmla="*/ 1172853 w 4020528"/>
              <a:gd name="connsiteY1" fmla="*/ 157835 h 3407129"/>
              <a:gd name="connsiteX2" fmla="*/ 723255 w 4020528"/>
              <a:gd name="connsiteY2" fmla="*/ 92896 h 3407129"/>
              <a:gd name="connsiteX3" fmla="*/ 445938 w 4020528"/>
              <a:gd name="connsiteY3" fmla="*/ 152569 h 3407129"/>
              <a:gd name="connsiteX4" fmla="*/ 297098 w 4020528"/>
              <a:gd name="connsiteY4" fmla="*/ 26504 h 3407129"/>
              <a:gd name="connsiteX5" fmla="*/ 304 w 4020528"/>
              <a:gd name="connsiteY5" fmla="*/ 168268 h 3407129"/>
              <a:gd name="connsiteX6" fmla="*/ 238934 w 4020528"/>
              <a:gd name="connsiteY6" fmla="*/ 319814 h 3407129"/>
              <a:gd name="connsiteX7" fmla="*/ 135503 w 4020528"/>
              <a:gd name="connsiteY7" fmla="*/ 901141 h 3407129"/>
              <a:gd name="connsiteX8" fmla="*/ 464645 w 4020528"/>
              <a:gd name="connsiteY8" fmla="*/ 1054414 h 3407129"/>
              <a:gd name="connsiteX9" fmla="*/ 956048 w 4020528"/>
              <a:gd name="connsiteY9" fmla="*/ 1393819 h 3407129"/>
              <a:gd name="connsiteX10" fmla="*/ 1183842 w 4020528"/>
              <a:gd name="connsiteY10" fmla="*/ 1480968 h 3407129"/>
              <a:gd name="connsiteX11" fmla="*/ 1369104 w 4020528"/>
              <a:gd name="connsiteY11" fmla="*/ 1175755 h 3407129"/>
              <a:gd name="connsiteX12" fmla="*/ 1373732 w 4020528"/>
              <a:gd name="connsiteY12" fmla="*/ 935486 h 3407129"/>
              <a:gd name="connsiteX13" fmla="*/ 1476326 w 4020528"/>
              <a:gd name="connsiteY13" fmla="*/ 886762 h 3407129"/>
              <a:gd name="connsiteX14" fmla="*/ 2006233 w 4020528"/>
              <a:gd name="connsiteY14" fmla="*/ 899114 h 3407129"/>
              <a:gd name="connsiteX15" fmla="*/ 2199190 w 4020528"/>
              <a:gd name="connsiteY15" fmla="*/ 983078 h 3407129"/>
              <a:gd name="connsiteX16" fmla="*/ 2410003 w 4020528"/>
              <a:gd name="connsiteY16" fmla="*/ 920860 h 3407129"/>
              <a:gd name="connsiteX17" fmla="*/ 2188596 w 4020528"/>
              <a:gd name="connsiteY17" fmla="*/ 1315008 h 3407129"/>
              <a:gd name="connsiteX18" fmla="*/ 2708389 w 4020528"/>
              <a:gd name="connsiteY18" fmla="*/ 1304406 h 3407129"/>
              <a:gd name="connsiteX19" fmla="*/ 2901580 w 4020528"/>
              <a:gd name="connsiteY19" fmla="*/ 1090379 h 3407129"/>
              <a:gd name="connsiteX20" fmla="*/ 3118779 w 4020528"/>
              <a:gd name="connsiteY20" fmla="*/ 1084252 h 3407129"/>
              <a:gd name="connsiteX21" fmla="*/ 3219345 w 4020528"/>
              <a:gd name="connsiteY21" fmla="*/ 1738420 h 3407129"/>
              <a:gd name="connsiteX22" fmla="*/ 2854293 w 4020528"/>
              <a:gd name="connsiteY22" fmla="*/ 2124738 h 3407129"/>
              <a:gd name="connsiteX23" fmla="*/ 2453445 w 4020528"/>
              <a:gd name="connsiteY23" fmla="*/ 2456401 h 3407129"/>
              <a:gd name="connsiteX24" fmla="*/ 2111185 w 4020528"/>
              <a:gd name="connsiteY24" fmla="*/ 2732680 h 3407129"/>
              <a:gd name="connsiteX25" fmla="*/ 1751957 w 4020528"/>
              <a:gd name="connsiteY25" fmla="*/ 2826420 h 3407129"/>
              <a:gd name="connsiteX26" fmla="*/ 1510756 w 4020528"/>
              <a:gd name="connsiteY26" fmla="*/ 2979717 h 3407129"/>
              <a:gd name="connsiteX27" fmla="*/ 1200984 w 4020528"/>
              <a:gd name="connsiteY27" fmla="*/ 3139338 h 3407129"/>
              <a:gd name="connsiteX28" fmla="*/ 912253 w 4020528"/>
              <a:gd name="connsiteY28" fmla="*/ 3365529 h 3407129"/>
              <a:gd name="connsiteX29" fmla="*/ 789757 w 4020528"/>
              <a:gd name="connsiteY29" fmla="*/ 3402133 h 3407129"/>
              <a:gd name="connsiteX30" fmla="*/ 565812 w 4020528"/>
              <a:gd name="connsiteY30" fmla="*/ 3401120 h 3407129"/>
              <a:gd name="connsiteX31" fmla="*/ 759956 w 4020528"/>
              <a:gd name="connsiteY31" fmla="*/ 3352761 h 3407129"/>
              <a:gd name="connsiteX32" fmla="*/ 1118485 w 4020528"/>
              <a:gd name="connsiteY32" fmla="*/ 2945529 h 3407129"/>
              <a:gd name="connsiteX33" fmla="*/ 1392527 w 4020528"/>
              <a:gd name="connsiteY33" fmla="*/ 2802502 h 3407129"/>
              <a:gd name="connsiteX34" fmla="*/ 1411101 w 4020528"/>
              <a:gd name="connsiteY34" fmla="*/ 1919547 h 3407129"/>
              <a:gd name="connsiteX35" fmla="*/ 1695918 w 4020528"/>
              <a:gd name="connsiteY35" fmla="*/ 1782090 h 3407129"/>
              <a:gd name="connsiteX36" fmla="*/ 1880149 w 4020528"/>
              <a:gd name="connsiteY36" fmla="*/ 1938167 h 3407129"/>
              <a:gd name="connsiteX37" fmla="*/ 2134090 w 4020528"/>
              <a:gd name="connsiteY37" fmla="*/ 1884944 h 3407129"/>
              <a:gd name="connsiteX38" fmla="*/ 3315769 w 4020528"/>
              <a:gd name="connsiteY38" fmla="*/ 1898407 h 3407129"/>
              <a:gd name="connsiteX39" fmla="*/ 3719994 w 4020528"/>
              <a:gd name="connsiteY39" fmla="*/ 2037528 h 3407129"/>
              <a:gd name="connsiteX40" fmla="*/ 4003577 w 4020528"/>
              <a:gd name="connsiteY40" fmla="*/ 2170565 h 3407129"/>
              <a:gd name="connsiteX41" fmla="*/ 3988166 w 4020528"/>
              <a:gd name="connsiteY41" fmla="*/ 2470172 h 3407129"/>
              <a:gd name="connsiteX42" fmla="*/ 3550018 w 4020528"/>
              <a:gd name="connsiteY42" fmla="*/ 2636181 h 3407129"/>
              <a:gd name="connsiteX0" fmla="*/ 1679380 w 4020528"/>
              <a:gd name="connsiteY0" fmla="*/ 0 h 3407129"/>
              <a:gd name="connsiteX1" fmla="*/ 1172853 w 4020528"/>
              <a:gd name="connsiteY1" fmla="*/ 157835 h 3407129"/>
              <a:gd name="connsiteX2" fmla="*/ 723255 w 4020528"/>
              <a:gd name="connsiteY2" fmla="*/ 92896 h 3407129"/>
              <a:gd name="connsiteX3" fmla="*/ 445938 w 4020528"/>
              <a:gd name="connsiteY3" fmla="*/ 152569 h 3407129"/>
              <a:gd name="connsiteX4" fmla="*/ 297098 w 4020528"/>
              <a:gd name="connsiteY4" fmla="*/ 26504 h 3407129"/>
              <a:gd name="connsiteX5" fmla="*/ 304 w 4020528"/>
              <a:gd name="connsiteY5" fmla="*/ 168268 h 3407129"/>
              <a:gd name="connsiteX6" fmla="*/ 238934 w 4020528"/>
              <a:gd name="connsiteY6" fmla="*/ 319814 h 3407129"/>
              <a:gd name="connsiteX7" fmla="*/ 135503 w 4020528"/>
              <a:gd name="connsiteY7" fmla="*/ 901141 h 3407129"/>
              <a:gd name="connsiteX8" fmla="*/ 464645 w 4020528"/>
              <a:gd name="connsiteY8" fmla="*/ 1054414 h 3407129"/>
              <a:gd name="connsiteX9" fmla="*/ 956048 w 4020528"/>
              <a:gd name="connsiteY9" fmla="*/ 1393819 h 3407129"/>
              <a:gd name="connsiteX10" fmla="*/ 1183842 w 4020528"/>
              <a:gd name="connsiteY10" fmla="*/ 1480968 h 3407129"/>
              <a:gd name="connsiteX11" fmla="*/ 1369104 w 4020528"/>
              <a:gd name="connsiteY11" fmla="*/ 1175755 h 3407129"/>
              <a:gd name="connsiteX12" fmla="*/ 1373732 w 4020528"/>
              <a:gd name="connsiteY12" fmla="*/ 935486 h 3407129"/>
              <a:gd name="connsiteX13" fmla="*/ 1476326 w 4020528"/>
              <a:gd name="connsiteY13" fmla="*/ 886762 h 3407129"/>
              <a:gd name="connsiteX14" fmla="*/ 2006233 w 4020528"/>
              <a:gd name="connsiteY14" fmla="*/ 899114 h 3407129"/>
              <a:gd name="connsiteX15" fmla="*/ 2199190 w 4020528"/>
              <a:gd name="connsiteY15" fmla="*/ 983078 h 3407129"/>
              <a:gd name="connsiteX16" fmla="*/ 2410003 w 4020528"/>
              <a:gd name="connsiteY16" fmla="*/ 920860 h 3407129"/>
              <a:gd name="connsiteX17" fmla="*/ 2188596 w 4020528"/>
              <a:gd name="connsiteY17" fmla="*/ 1315008 h 3407129"/>
              <a:gd name="connsiteX18" fmla="*/ 2708389 w 4020528"/>
              <a:gd name="connsiteY18" fmla="*/ 1304406 h 3407129"/>
              <a:gd name="connsiteX19" fmla="*/ 2901580 w 4020528"/>
              <a:gd name="connsiteY19" fmla="*/ 1090379 h 3407129"/>
              <a:gd name="connsiteX20" fmla="*/ 3118779 w 4020528"/>
              <a:gd name="connsiteY20" fmla="*/ 1084252 h 3407129"/>
              <a:gd name="connsiteX21" fmla="*/ 3219345 w 4020528"/>
              <a:gd name="connsiteY21" fmla="*/ 1738420 h 3407129"/>
              <a:gd name="connsiteX22" fmla="*/ 2854293 w 4020528"/>
              <a:gd name="connsiteY22" fmla="*/ 2124738 h 3407129"/>
              <a:gd name="connsiteX23" fmla="*/ 2453445 w 4020528"/>
              <a:gd name="connsiteY23" fmla="*/ 2456401 h 3407129"/>
              <a:gd name="connsiteX24" fmla="*/ 2111185 w 4020528"/>
              <a:gd name="connsiteY24" fmla="*/ 2732680 h 3407129"/>
              <a:gd name="connsiteX25" fmla="*/ 1751957 w 4020528"/>
              <a:gd name="connsiteY25" fmla="*/ 2826420 h 3407129"/>
              <a:gd name="connsiteX26" fmla="*/ 1510756 w 4020528"/>
              <a:gd name="connsiteY26" fmla="*/ 2979717 h 3407129"/>
              <a:gd name="connsiteX27" fmla="*/ 1200984 w 4020528"/>
              <a:gd name="connsiteY27" fmla="*/ 3139338 h 3407129"/>
              <a:gd name="connsiteX28" fmla="*/ 912253 w 4020528"/>
              <a:gd name="connsiteY28" fmla="*/ 3365529 h 3407129"/>
              <a:gd name="connsiteX29" fmla="*/ 789757 w 4020528"/>
              <a:gd name="connsiteY29" fmla="*/ 3402133 h 3407129"/>
              <a:gd name="connsiteX30" fmla="*/ 565812 w 4020528"/>
              <a:gd name="connsiteY30" fmla="*/ 3401120 h 3407129"/>
              <a:gd name="connsiteX31" fmla="*/ 759956 w 4020528"/>
              <a:gd name="connsiteY31" fmla="*/ 3352761 h 3407129"/>
              <a:gd name="connsiteX32" fmla="*/ 1118485 w 4020528"/>
              <a:gd name="connsiteY32" fmla="*/ 2945529 h 3407129"/>
              <a:gd name="connsiteX33" fmla="*/ 1392527 w 4020528"/>
              <a:gd name="connsiteY33" fmla="*/ 2802502 h 3407129"/>
              <a:gd name="connsiteX34" fmla="*/ 1411101 w 4020528"/>
              <a:gd name="connsiteY34" fmla="*/ 1919547 h 3407129"/>
              <a:gd name="connsiteX35" fmla="*/ 1695918 w 4020528"/>
              <a:gd name="connsiteY35" fmla="*/ 1782090 h 3407129"/>
              <a:gd name="connsiteX36" fmla="*/ 1880149 w 4020528"/>
              <a:gd name="connsiteY36" fmla="*/ 1938167 h 3407129"/>
              <a:gd name="connsiteX37" fmla="*/ 2134090 w 4020528"/>
              <a:gd name="connsiteY37" fmla="*/ 1884944 h 3407129"/>
              <a:gd name="connsiteX38" fmla="*/ 3315769 w 4020528"/>
              <a:gd name="connsiteY38" fmla="*/ 1898407 h 3407129"/>
              <a:gd name="connsiteX39" fmla="*/ 3719994 w 4020528"/>
              <a:gd name="connsiteY39" fmla="*/ 2037528 h 3407129"/>
              <a:gd name="connsiteX40" fmla="*/ 4003577 w 4020528"/>
              <a:gd name="connsiteY40" fmla="*/ 2170565 h 3407129"/>
              <a:gd name="connsiteX41" fmla="*/ 3988166 w 4020528"/>
              <a:gd name="connsiteY41" fmla="*/ 2470172 h 3407129"/>
              <a:gd name="connsiteX42" fmla="*/ 3550018 w 4020528"/>
              <a:gd name="connsiteY42" fmla="*/ 2636181 h 3407129"/>
              <a:gd name="connsiteX0" fmla="*/ 1679380 w 5032150"/>
              <a:gd name="connsiteY0" fmla="*/ 0 h 3407129"/>
              <a:gd name="connsiteX1" fmla="*/ 1172853 w 5032150"/>
              <a:gd name="connsiteY1" fmla="*/ 157835 h 3407129"/>
              <a:gd name="connsiteX2" fmla="*/ 723255 w 5032150"/>
              <a:gd name="connsiteY2" fmla="*/ 92896 h 3407129"/>
              <a:gd name="connsiteX3" fmla="*/ 445938 w 5032150"/>
              <a:gd name="connsiteY3" fmla="*/ 152569 h 3407129"/>
              <a:gd name="connsiteX4" fmla="*/ 297098 w 5032150"/>
              <a:gd name="connsiteY4" fmla="*/ 26504 h 3407129"/>
              <a:gd name="connsiteX5" fmla="*/ 304 w 5032150"/>
              <a:gd name="connsiteY5" fmla="*/ 168268 h 3407129"/>
              <a:gd name="connsiteX6" fmla="*/ 238934 w 5032150"/>
              <a:gd name="connsiteY6" fmla="*/ 319814 h 3407129"/>
              <a:gd name="connsiteX7" fmla="*/ 135503 w 5032150"/>
              <a:gd name="connsiteY7" fmla="*/ 901141 h 3407129"/>
              <a:gd name="connsiteX8" fmla="*/ 464645 w 5032150"/>
              <a:gd name="connsiteY8" fmla="*/ 1054414 h 3407129"/>
              <a:gd name="connsiteX9" fmla="*/ 956048 w 5032150"/>
              <a:gd name="connsiteY9" fmla="*/ 1393819 h 3407129"/>
              <a:gd name="connsiteX10" fmla="*/ 1183842 w 5032150"/>
              <a:gd name="connsiteY10" fmla="*/ 1480968 h 3407129"/>
              <a:gd name="connsiteX11" fmla="*/ 1369104 w 5032150"/>
              <a:gd name="connsiteY11" fmla="*/ 1175755 h 3407129"/>
              <a:gd name="connsiteX12" fmla="*/ 1373732 w 5032150"/>
              <a:gd name="connsiteY12" fmla="*/ 935486 h 3407129"/>
              <a:gd name="connsiteX13" fmla="*/ 1476326 w 5032150"/>
              <a:gd name="connsiteY13" fmla="*/ 886762 h 3407129"/>
              <a:gd name="connsiteX14" fmla="*/ 2006233 w 5032150"/>
              <a:gd name="connsiteY14" fmla="*/ 899114 h 3407129"/>
              <a:gd name="connsiteX15" fmla="*/ 2199190 w 5032150"/>
              <a:gd name="connsiteY15" fmla="*/ 983078 h 3407129"/>
              <a:gd name="connsiteX16" fmla="*/ 2410003 w 5032150"/>
              <a:gd name="connsiteY16" fmla="*/ 920860 h 3407129"/>
              <a:gd name="connsiteX17" fmla="*/ 2188596 w 5032150"/>
              <a:gd name="connsiteY17" fmla="*/ 1315008 h 3407129"/>
              <a:gd name="connsiteX18" fmla="*/ 2708389 w 5032150"/>
              <a:gd name="connsiteY18" fmla="*/ 1304406 h 3407129"/>
              <a:gd name="connsiteX19" fmla="*/ 2901580 w 5032150"/>
              <a:gd name="connsiteY19" fmla="*/ 1090379 h 3407129"/>
              <a:gd name="connsiteX20" fmla="*/ 3118779 w 5032150"/>
              <a:gd name="connsiteY20" fmla="*/ 1084252 h 3407129"/>
              <a:gd name="connsiteX21" fmla="*/ 3219345 w 5032150"/>
              <a:gd name="connsiteY21" fmla="*/ 1738420 h 3407129"/>
              <a:gd name="connsiteX22" fmla="*/ 2854293 w 5032150"/>
              <a:gd name="connsiteY22" fmla="*/ 2124738 h 3407129"/>
              <a:gd name="connsiteX23" fmla="*/ 2453445 w 5032150"/>
              <a:gd name="connsiteY23" fmla="*/ 2456401 h 3407129"/>
              <a:gd name="connsiteX24" fmla="*/ 2111185 w 5032150"/>
              <a:gd name="connsiteY24" fmla="*/ 2732680 h 3407129"/>
              <a:gd name="connsiteX25" fmla="*/ 1751957 w 5032150"/>
              <a:gd name="connsiteY25" fmla="*/ 2826420 h 3407129"/>
              <a:gd name="connsiteX26" fmla="*/ 1510756 w 5032150"/>
              <a:gd name="connsiteY26" fmla="*/ 2979717 h 3407129"/>
              <a:gd name="connsiteX27" fmla="*/ 1200984 w 5032150"/>
              <a:gd name="connsiteY27" fmla="*/ 3139338 h 3407129"/>
              <a:gd name="connsiteX28" fmla="*/ 912253 w 5032150"/>
              <a:gd name="connsiteY28" fmla="*/ 3365529 h 3407129"/>
              <a:gd name="connsiteX29" fmla="*/ 789757 w 5032150"/>
              <a:gd name="connsiteY29" fmla="*/ 3402133 h 3407129"/>
              <a:gd name="connsiteX30" fmla="*/ 565812 w 5032150"/>
              <a:gd name="connsiteY30" fmla="*/ 3401120 h 3407129"/>
              <a:gd name="connsiteX31" fmla="*/ 759956 w 5032150"/>
              <a:gd name="connsiteY31" fmla="*/ 3352761 h 3407129"/>
              <a:gd name="connsiteX32" fmla="*/ 1118485 w 5032150"/>
              <a:gd name="connsiteY32" fmla="*/ 2945529 h 3407129"/>
              <a:gd name="connsiteX33" fmla="*/ 1392527 w 5032150"/>
              <a:gd name="connsiteY33" fmla="*/ 2802502 h 3407129"/>
              <a:gd name="connsiteX34" fmla="*/ 1411101 w 5032150"/>
              <a:gd name="connsiteY34" fmla="*/ 1919547 h 3407129"/>
              <a:gd name="connsiteX35" fmla="*/ 1695918 w 5032150"/>
              <a:gd name="connsiteY35" fmla="*/ 1782090 h 3407129"/>
              <a:gd name="connsiteX36" fmla="*/ 1880149 w 5032150"/>
              <a:gd name="connsiteY36" fmla="*/ 1938167 h 3407129"/>
              <a:gd name="connsiteX37" fmla="*/ 2134090 w 5032150"/>
              <a:gd name="connsiteY37" fmla="*/ 1884944 h 3407129"/>
              <a:gd name="connsiteX38" fmla="*/ 3315769 w 5032150"/>
              <a:gd name="connsiteY38" fmla="*/ 1898407 h 3407129"/>
              <a:gd name="connsiteX39" fmla="*/ 3719994 w 5032150"/>
              <a:gd name="connsiteY39" fmla="*/ 2037528 h 3407129"/>
              <a:gd name="connsiteX40" fmla="*/ 4003577 w 5032150"/>
              <a:gd name="connsiteY40" fmla="*/ 2170565 h 3407129"/>
              <a:gd name="connsiteX41" fmla="*/ 3988166 w 5032150"/>
              <a:gd name="connsiteY41" fmla="*/ 2470172 h 3407129"/>
              <a:gd name="connsiteX42" fmla="*/ 5032150 w 5032150"/>
              <a:gd name="connsiteY42" fmla="*/ 3050676 h 3407129"/>
              <a:gd name="connsiteX0" fmla="*/ 1679380 w 5032150"/>
              <a:gd name="connsiteY0" fmla="*/ 0 h 3407129"/>
              <a:gd name="connsiteX1" fmla="*/ 1172853 w 5032150"/>
              <a:gd name="connsiteY1" fmla="*/ 157835 h 3407129"/>
              <a:gd name="connsiteX2" fmla="*/ 723255 w 5032150"/>
              <a:gd name="connsiteY2" fmla="*/ 92896 h 3407129"/>
              <a:gd name="connsiteX3" fmla="*/ 445938 w 5032150"/>
              <a:gd name="connsiteY3" fmla="*/ 152569 h 3407129"/>
              <a:gd name="connsiteX4" fmla="*/ 297098 w 5032150"/>
              <a:gd name="connsiteY4" fmla="*/ 26504 h 3407129"/>
              <a:gd name="connsiteX5" fmla="*/ 304 w 5032150"/>
              <a:gd name="connsiteY5" fmla="*/ 168268 h 3407129"/>
              <a:gd name="connsiteX6" fmla="*/ 238934 w 5032150"/>
              <a:gd name="connsiteY6" fmla="*/ 319814 h 3407129"/>
              <a:gd name="connsiteX7" fmla="*/ 135503 w 5032150"/>
              <a:gd name="connsiteY7" fmla="*/ 901141 h 3407129"/>
              <a:gd name="connsiteX8" fmla="*/ 464645 w 5032150"/>
              <a:gd name="connsiteY8" fmla="*/ 1054414 h 3407129"/>
              <a:gd name="connsiteX9" fmla="*/ 956048 w 5032150"/>
              <a:gd name="connsiteY9" fmla="*/ 1393819 h 3407129"/>
              <a:gd name="connsiteX10" fmla="*/ 1183842 w 5032150"/>
              <a:gd name="connsiteY10" fmla="*/ 1480968 h 3407129"/>
              <a:gd name="connsiteX11" fmla="*/ 1369104 w 5032150"/>
              <a:gd name="connsiteY11" fmla="*/ 1175755 h 3407129"/>
              <a:gd name="connsiteX12" fmla="*/ 1373732 w 5032150"/>
              <a:gd name="connsiteY12" fmla="*/ 935486 h 3407129"/>
              <a:gd name="connsiteX13" fmla="*/ 1476326 w 5032150"/>
              <a:gd name="connsiteY13" fmla="*/ 886762 h 3407129"/>
              <a:gd name="connsiteX14" fmla="*/ 2006233 w 5032150"/>
              <a:gd name="connsiteY14" fmla="*/ 899114 h 3407129"/>
              <a:gd name="connsiteX15" fmla="*/ 2199190 w 5032150"/>
              <a:gd name="connsiteY15" fmla="*/ 983078 h 3407129"/>
              <a:gd name="connsiteX16" fmla="*/ 2410003 w 5032150"/>
              <a:gd name="connsiteY16" fmla="*/ 920860 h 3407129"/>
              <a:gd name="connsiteX17" fmla="*/ 2188596 w 5032150"/>
              <a:gd name="connsiteY17" fmla="*/ 1315008 h 3407129"/>
              <a:gd name="connsiteX18" fmla="*/ 2708389 w 5032150"/>
              <a:gd name="connsiteY18" fmla="*/ 1304406 h 3407129"/>
              <a:gd name="connsiteX19" fmla="*/ 2901580 w 5032150"/>
              <a:gd name="connsiteY19" fmla="*/ 1090379 h 3407129"/>
              <a:gd name="connsiteX20" fmla="*/ 3118779 w 5032150"/>
              <a:gd name="connsiteY20" fmla="*/ 1084252 h 3407129"/>
              <a:gd name="connsiteX21" fmla="*/ 3219345 w 5032150"/>
              <a:gd name="connsiteY21" fmla="*/ 1738420 h 3407129"/>
              <a:gd name="connsiteX22" fmla="*/ 2854293 w 5032150"/>
              <a:gd name="connsiteY22" fmla="*/ 2124738 h 3407129"/>
              <a:gd name="connsiteX23" fmla="*/ 2453445 w 5032150"/>
              <a:gd name="connsiteY23" fmla="*/ 2456401 h 3407129"/>
              <a:gd name="connsiteX24" fmla="*/ 2111185 w 5032150"/>
              <a:gd name="connsiteY24" fmla="*/ 2732680 h 3407129"/>
              <a:gd name="connsiteX25" fmla="*/ 1751957 w 5032150"/>
              <a:gd name="connsiteY25" fmla="*/ 2826420 h 3407129"/>
              <a:gd name="connsiteX26" fmla="*/ 1510756 w 5032150"/>
              <a:gd name="connsiteY26" fmla="*/ 2979717 h 3407129"/>
              <a:gd name="connsiteX27" fmla="*/ 1200984 w 5032150"/>
              <a:gd name="connsiteY27" fmla="*/ 3139338 h 3407129"/>
              <a:gd name="connsiteX28" fmla="*/ 912253 w 5032150"/>
              <a:gd name="connsiteY28" fmla="*/ 3365529 h 3407129"/>
              <a:gd name="connsiteX29" fmla="*/ 789757 w 5032150"/>
              <a:gd name="connsiteY29" fmla="*/ 3402133 h 3407129"/>
              <a:gd name="connsiteX30" fmla="*/ 565812 w 5032150"/>
              <a:gd name="connsiteY30" fmla="*/ 3401120 h 3407129"/>
              <a:gd name="connsiteX31" fmla="*/ 759956 w 5032150"/>
              <a:gd name="connsiteY31" fmla="*/ 3352761 h 3407129"/>
              <a:gd name="connsiteX32" fmla="*/ 1118485 w 5032150"/>
              <a:gd name="connsiteY32" fmla="*/ 2945529 h 3407129"/>
              <a:gd name="connsiteX33" fmla="*/ 1392527 w 5032150"/>
              <a:gd name="connsiteY33" fmla="*/ 2802502 h 3407129"/>
              <a:gd name="connsiteX34" fmla="*/ 1411101 w 5032150"/>
              <a:gd name="connsiteY34" fmla="*/ 1919547 h 3407129"/>
              <a:gd name="connsiteX35" fmla="*/ 1695918 w 5032150"/>
              <a:gd name="connsiteY35" fmla="*/ 1782090 h 3407129"/>
              <a:gd name="connsiteX36" fmla="*/ 1880149 w 5032150"/>
              <a:gd name="connsiteY36" fmla="*/ 1938167 h 3407129"/>
              <a:gd name="connsiteX37" fmla="*/ 2134090 w 5032150"/>
              <a:gd name="connsiteY37" fmla="*/ 1884944 h 3407129"/>
              <a:gd name="connsiteX38" fmla="*/ 3315769 w 5032150"/>
              <a:gd name="connsiteY38" fmla="*/ 1898407 h 3407129"/>
              <a:gd name="connsiteX39" fmla="*/ 3719994 w 5032150"/>
              <a:gd name="connsiteY39" fmla="*/ 2037528 h 3407129"/>
              <a:gd name="connsiteX40" fmla="*/ 4003577 w 5032150"/>
              <a:gd name="connsiteY40" fmla="*/ 2170565 h 3407129"/>
              <a:gd name="connsiteX41" fmla="*/ 3988166 w 5032150"/>
              <a:gd name="connsiteY41" fmla="*/ 2470172 h 3407129"/>
              <a:gd name="connsiteX42" fmla="*/ 5032150 w 5032150"/>
              <a:gd name="connsiteY42" fmla="*/ 3050676 h 3407129"/>
              <a:gd name="connsiteX0" fmla="*/ 1679380 w 5032150"/>
              <a:gd name="connsiteY0" fmla="*/ 0 h 3407129"/>
              <a:gd name="connsiteX1" fmla="*/ 1172853 w 5032150"/>
              <a:gd name="connsiteY1" fmla="*/ 157835 h 3407129"/>
              <a:gd name="connsiteX2" fmla="*/ 723255 w 5032150"/>
              <a:gd name="connsiteY2" fmla="*/ 92896 h 3407129"/>
              <a:gd name="connsiteX3" fmla="*/ 445938 w 5032150"/>
              <a:gd name="connsiteY3" fmla="*/ 152569 h 3407129"/>
              <a:gd name="connsiteX4" fmla="*/ 297098 w 5032150"/>
              <a:gd name="connsiteY4" fmla="*/ 26504 h 3407129"/>
              <a:gd name="connsiteX5" fmla="*/ 304 w 5032150"/>
              <a:gd name="connsiteY5" fmla="*/ 168268 h 3407129"/>
              <a:gd name="connsiteX6" fmla="*/ 238934 w 5032150"/>
              <a:gd name="connsiteY6" fmla="*/ 319814 h 3407129"/>
              <a:gd name="connsiteX7" fmla="*/ 135503 w 5032150"/>
              <a:gd name="connsiteY7" fmla="*/ 901141 h 3407129"/>
              <a:gd name="connsiteX8" fmla="*/ 464645 w 5032150"/>
              <a:gd name="connsiteY8" fmla="*/ 1054414 h 3407129"/>
              <a:gd name="connsiteX9" fmla="*/ 956048 w 5032150"/>
              <a:gd name="connsiteY9" fmla="*/ 1393819 h 3407129"/>
              <a:gd name="connsiteX10" fmla="*/ 1183842 w 5032150"/>
              <a:gd name="connsiteY10" fmla="*/ 1480968 h 3407129"/>
              <a:gd name="connsiteX11" fmla="*/ 1369104 w 5032150"/>
              <a:gd name="connsiteY11" fmla="*/ 1175755 h 3407129"/>
              <a:gd name="connsiteX12" fmla="*/ 1373732 w 5032150"/>
              <a:gd name="connsiteY12" fmla="*/ 935486 h 3407129"/>
              <a:gd name="connsiteX13" fmla="*/ 1476326 w 5032150"/>
              <a:gd name="connsiteY13" fmla="*/ 886762 h 3407129"/>
              <a:gd name="connsiteX14" fmla="*/ 2006233 w 5032150"/>
              <a:gd name="connsiteY14" fmla="*/ 899114 h 3407129"/>
              <a:gd name="connsiteX15" fmla="*/ 2199190 w 5032150"/>
              <a:gd name="connsiteY15" fmla="*/ 983078 h 3407129"/>
              <a:gd name="connsiteX16" fmla="*/ 2410003 w 5032150"/>
              <a:gd name="connsiteY16" fmla="*/ 920860 h 3407129"/>
              <a:gd name="connsiteX17" fmla="*/ 2188596 w 5032150"/>
              <a:gd name="connsiteY17" fmla="*/ 1315008 h 3407129"/>
              <a:gd name="connsiteX18" fmla="*/ 2708389 w 5032150"/>
              <a:gd name="connsiteY18" fmla="*/ 1304406 h 3407129"/>
              <a:gd name="connsiteX19" fmla="*/ 2901580 w 5032150"/>
              <a:gd name="connsiteY19" fmla="*/ 1090379 h 3407129"/>
              <a:gd name="connsiteX20" fmla="*/ 3118779 w 5032150"/>
              <a:gd name="connsiteY20" fmla="*/ 1084252 h 3407129"/>
              <a:gd name="connsiteX21" fmla="*/ 3219345 w 5032150"/>
              <a:gd name="connsiteY21" fmla="*/ 1738420 h 3407129"/>
              <a:gd name="connsiteX22" fmla="*/ 2854293 w 5032150"/>
              <a:gd name="connsiteY22" fmla="*/ 2124738 h 3407129"/>
              <a:gd name="connsiteX23" fmla="*/ 2453445 w 5032150"/>
              <a:gd name="connsiteY23" fmla="*/ 2456401 h 3407129"/>
              <a:gd name="connsiteX24" fmla="*/ 2111185 w 5032150"/>
              <a:gd name="connsiteY24" fmla="*/ 2732680 h 3407129"/>
              <a:gd name="connsiteX25" fmla="*/ 1751957 w 5032150"/>
              <a:gd name="connsiteY25" fmla="*/ 2826420 h 3407129"/>
              <a:gd name="connsiteX26" fmla="*/ 1510756 w 5032150"/>
              <a:gd name="connsiteY26" fmla="*/ 2979717 h 3407129"/>
              <a:gd name="connsiteX27" fmla="*/ 1200984 w 5032150"/>
              <a:gd name="connsiteY27" fmla="*/ 3139338 h 3407129"/>
              <a:gd name="connsiteX28" fmla="*/ 912253 w 5032150"/>
              <a:gd name="connsiteY28" fmla="*/ 3365529 h 3407129"/>
              <a:gd name="connsiteX29" fmla="*/ 789757 w 5032150"/>
              <a:gd name="connsiteY29" fmla="*/ 3402133 h 3407129"/>
              <a:gd name="connsiteX30" fmla="*/ 565812 w 5032150"/>
              <a:gd name="connsiteY30" fmla="*/ 3401120 h 3407129"/>
              <a:gd name="connsiteX31" fmla="*/ 759956 w 5032150"/>
              <a:gd name="connsiteY31" fmla="*/ 3352761 h 3407129"/>
              <a:gd name="connsiteX32" fmla="*/ 1118485 w 5032150"/>
              <a:gd name="connsiteY32" fmla="*/ 2945529 h 3407129"/>
              <a:gd name="connsiteX33" fmla="*/ 1392527 w 5032150"/>
              <a:gd name="connsiteY33" fmla="*/ 2802502 h 3407129"/>
              <a:gd name="connsiteX34" fmla="*/ 1411101 w 5032150"/>
              <a:gd name="connsiteY34" fmla="*/ 1919547 h 3407129"/>
              <a:gd name="connsiteX35" fmla="*/ 1695918 w 5032150"/>
              <a:gd name="connsiteY35" fmla="*/ 1782090 h 3407129"/>
              <a:gd name="connsiteX36" fmla="*/ 1880149 w 5032150"/>
              <a:gd name="connsiteY36" fmla="*/ 1938167 h 3407129"/>
              <a:gd name="connsiteX37" fmla="*/ 2134090 w 5032150"/>
              <a:gd name="connsiteY37" fmla="*/ 1884944 h 3407129"/>
              <a:gd name="connsiteX38" fmla="*/ 3315769 w 5032150"/>
              <a:gd name="connsiteY38" fmla="*/ 1898407 h 3407129"/>
              <a:gd name="connsiteX39" fmla="*/ 3719994 w 5032150"/>
              <a:gd name="connsiteY39" fmla="*/ 2037528 h 3407129"/>
              <a:gd name="connsiteX40" fmla="*/ 4003577 w 5032150"/>
              <a:gd name="connsiteY40" fmla="*/ 2170565 h 3407129"/>
              <a:gd name="connsiteX41" fmla="*/ 3988166 w 5032150"/>
              <a:gd name="connsiteY41" fmla="*/ 2422443 h 3407129"/>
              <a:gd name="connsiteX42" fmla="*/ 5032150 w 5032150"/>
              <a:gd name="connsiteY42" fmla="*/ 3050676 h 3407129"/>
              <a:gd name="connsiteX0" fmla="*/ 1679380 w 5032150"/>
              <a:gd name="connsiteY0" fmla="*/ 0 h 3407129"/>
              <a:gd name="connsiteX1" fmla="*/ 1172853 w 5032150"/>
              <a:gd name="connsiteY1" fmla="*/ 157835 h 3407129"/>
              <a:gd name="connsiteX2" fmla="*/ 723255 w 5032150"/>
              <a:gd name="connsiteY2" fmla="*/ 92896 h 3407129"/>
              <a:gd name="connsiteX3" fmla="*/ 445938 w 5032150"/>
              <a:gd name="connsiteY3" fmla="*/ 152569 h 3407129"/>
              <a:gd name="connsiteX4" fmla="*/ 297098 w 5032150"/>
              <a:gd name="connsiteY4" fmla="*/ 26504 h 3407129"/>
              <a:gd name="connsiteX5" fmla="*/ 304 w 5032150"/>
              <a:gd name="connsiteY5" fmla="*/ 168268 h 3407129"/>
              <a:gd name="connsiteX6" fmla="*/ 238934 w 5032150"/>
              <a:gd name="connsiteY6" fmla="*/ 319814 h 3407129"/>
              <a:gd name="connsiteX7" fmla="*/ 135503 w 5032150"/>
              <a:gd name="connsiteY7" fmla="*/ 901141 h 3407129"/>
              <a:gd name="connsiteX8" fmla="*/ 464645 w 5032150"/>
              <a:gd name="connsiteY8" fmla="*/ 1054414 h 3407129"/>
              <a:gd name="connsiteX9" fmla="*/ 956048 w 5032150"/>
              <a:gd name="connsiteY9" fmla="*/ 1393819 h 3407129"/>
              <a:gd name="connsiteX10" fmla="*/ 1183842 w 5032150"/>
              <a:gd name="connsiteY10" fmla="*/ 1480968 h 3407129"/>
              <a:gd name="connsiteX11" fmla="*/ 1369104 w 5032150"/>
              <a:gd name="connsiteY11" fmla="*/ 1175755 h 3407129"/>
              <a:gd name="connsiteX12" fmla="*/ 1373732 w 5032150"/>
              <a:gd name="connsiteY12" fmla="*/ 935486 h 3407129"/>
              <a:gd name="connsiteX13" fmla="*/ 1476326 w 5032150"/>
              <a:gd name="connsiteY13" fmla="*/ 886762 h 3407129"/>
              <a:gd name="connsiteX14" fmla="*/ 2006233 w 5032150"/>
              <a:gd name="connsiteY14" fmla="*/ 899114 h 3407129"/>
              <a:gd name="connsiteX15" fmla="*/ 2199190 w 5032150"/>
              <a:gd name="connsiteY15" fmla="*/ 983078 h 3407129"/>
              <a:gd name="connsiteX16" fmla="*/ 2410003 w 5032150"/>
              <a:gd name="connsiteY16" fmla="*/ 920860 h 3407129"/>
              <a:gd name="connsiteX17" fmla="*/ 2188596 w 5032150"/>
              <a:gd name="connsiteY17" fmla="*/ 1315008 h 3407129"/>
              <a:gd name="connsiteX18" fmla="*/ 2708389 w 5032150"/>
              <a:gd name="connsiteY18" fmla="*/ 1304406 h 3407129"/>
              <a:gd name="connsiteX19" fmla="*/ 2901580 w 5032150"/>
              <a:gd name="connsiteY19" fmla="*/ 1090379 h 3407129"/>
              <a:gd name="connsiteX20" fmla="*/ 3118779 w 5032150"/>
              <a:gd name="connsiteY20" fmla="*/ 1084252 h 3407129"/>
              <a:gd name="connsiteX21" fmla="*/ 3219345 w 5032150"/>
              <a:gd name="connsiteY21" fmla="*/ 1738420 h 3407129"/>
              <a:gd name="connsiteX22" fmla="*/ 2854293 w 5032150"/>
              <a:gd name="connsiteY22" fmla="*/ 2124738 h 3407129"/>
              <a:gd name="connsiteX23" fmla="*/ 2453445 w 5032150"/>
              <a:gd name="connsiteY23" fmla="*/ 2456401 h 3407129"/>
              <a:gd name="connsiteX24" fmla="*/ 2111185 w 5032150"/>
              <a:gd name="connsiteY24" fmla="*/ 2732680 h 3407129"/>
              <a:gd name="connsiteX25" fmla="*/ 1751957 w 5032150"/>
              <a:gd name="connsiteY25" fmla="*/ 2826420 h 3407129"/>
              <a:gd name="connsiteX26" fmla="*/ 1510756 w 5032150"/>
              <a:gd name="connsiteY26" fmla="*/ 2979717 h 3407129"/>
              <a:gd name="connsiteX27" fmla="*/ 1200984 w 5032150"/>
              <a:gd name="connsiteY27" fmla="*/ 3139338 h 3407129"/>
              <a:gd name="connsiteX28" fmla="*/ 912253 w 5032150"/>
              <a:gd name="connsiteY28" fmla="*/ 3365529 h 3407129"/>
              <a:gd name="connsiteX29" fmla="*/ 789757 w 5032150"/>
              <a:gd name="connsiteY29" fmla="*/ 3402133 h 3407129"/>
              <a:gd name="connsiteX30" fmla="*/ 565812 w 5032150"/>
              <a:gd name="connsiteY30" fmla="*/ 3401120 h 3407129"/>
              <a:gd name="connsiteX31" fmla="*/ 759956 w 5032150"/>
              <a:gd name="connsiteY31" fmla="*/ 3352761 h 3407129"/>
              <a:gd name="connsiteX32" fmla="*/ 1118485 w 5032150"/>
              <a:gd name="connsiteY32" fmla="*/ 2945529 h 3407129"/>
              <a:gd name="connsiteX33" fmla="*/ 1392527 w 5032150"/>
              <a:gd name="connsiteY33" fmla="*/ 2802502 h 3407129"/>
              <a:gd name="connsiteX34" fmla="*/ 1411101 w 5032150"/>
              <a:gd name="connsiteY34" fmla="*/ 1919547 h 3407129"/>
              <a:gd name="connsiteX35" fmla="*/ 1695918 w 5032150"/>
              <a:gd name="connsiteY35" fmla="*/ 1782090 h 3407129"/>
              <a:gd name="connsiteX36" fmla="*/ 1880149 w 5032150"/>
              <a:gd name="connsiteY36" fmla="*/ 1938167 h 3407129"/>
              <a:gd name="connsiteX37" fmla="*/ 2134090 w 5032150"/>
              <a:gd name="connsiteY37" fmla="*/ 1884944 h 3407129"/>
              <a:gd name="connsiteX38" fmla="*/ 3315769 w 5032150"/>
              <a:gd name="connsiteY38" fmla="*/ 1898407 h 3407129"/>
              <a:gd name="connsiteX39" fmla="*/ 3719994 w 5032150"/>
              <a:gd name="connsiteY39" fmla="*/ 2037528 h 3407129"/>
              <a:gd name="connsiteX40" fmla="*/ 4003577 w 5032150"/>
              <a:gd name="connsiteY40" fmla="*/ 2170565 h 3407129"/>
              <a:gd name="connsiteX41" fmla="*/ 3988166 w 5032150"/>
              <a:gd name="connsiteY41" fmla="*/ 2422443 h 3407129"/>
              <a:gd name="connsiteX42" fmla="*/ 4513815 w 5032150"/>
              <a:gd name="connsiteY42" fmla="*/ 2708255 h 3407129"/>
              <a:gd name="connsiteX43" fmla="*/ 5032150 w 5032150"/>
              <a:gd name="connsiteY43" fmla="*/ 3050676 h 3407129"/>
              <a:gd name="connsiteX0" fmla="*/ 1679380 w 5032150"/>
              <a:gd name="connsiteY0" fmla="*/ 0 h 3407129"/>
              <a:gd name="connsiteX1" fmla="*/ 1172853 w 5032150"/>
              <a:gd name="connsiteY1" fmla="*/ 157835 h 3407129"/>
              <a:gd name="connsiteX2" fmla="*/ 723255 w 5032150"/>
              <a:gd name="connsiteY2" fmla="*/ 92896 h 3407129"/>
              <a:gd name="connsiteX3" fmla="*/ 445938 w 5032150"/>
              <a:gd name="connsiteY3" fmla="*/ 152569 h 3407129"/>
              <a:gd name="connsiteX4" fmla="*/ 297098 w 5032150"/>
              <a:gd name="connsiteY4" fmla="*/ 26504 h 3407129"/>
              <a:gd name="connsiteX5" fmla="*/ 304 w 5032150"/>
              <a:gd name="connsiteY5" fmla="*/ 168268 h 3407129"/>
              <a:gd name="connsiteX6" fmla="*/ 238934 w 5032150"/>
              <a:gd name="connsiteY6" fmla="*/ 319814 h 3407129"/>
              <a:gd name="connsiteX7" fmla="*/ 135503 w 5032150"/>
              <a:gd name="connsiteY7" fmla="*/ 901141 h 3407129"/>
              <a:gd name="connsiteX8" fmla="*/ 464645 w 5032150"/>
              <a:gd name="connsiteY8" fmla="*/ 1054414 h 3407129"/>
              <a:gd name="connsiteX9" fmla="*/ 956048 w 5032150"/>
              <a:gd name="connsiteY9" fmla="*/ 1393819 h 3407129"/>
              <a:gd name="connsiteX10" fmla="*/ 1183842 w 5032150"/>
              <a:gd name="connsiteY10" fmla="*/ 1480968 h 3407129"/>
              <a:gd name="connsiteX11" fmla="*/ 1369104 w 5032150"/>
              <a:gd name="connsiteY11" fmla="*/ 1175755 h 3407129"/>
              <a:gd name="connsiteX12" fmla="*/ 1373732 w 5032150"/>
              <a:gd name="connsiteY12" fmla="*/ 935486 h 3407129"/>
              <a:gd name="connsiteX13" fmla="*/ 1476326 w 5032150"/>
              <a:gd name="connsiteY13" fmla="*/ 886762 h 3407129"/>
              <a:gd name="connsiteX14" fmla="*/ 2006233 w 5032150"/>
              <a:gd name="connsiteY14" fmla="*/ 899114 h 3407129"/>
              <a:gd name="connsiteX15" fmla="*/ 2199190 w 5032150"/>
              <a:gd name="connsiteY15" fmla="*/ 983078 h 3407129"/>
              <a:gd name="connsiteX16" fmla="*/ 2410003 w 5032150"/>
              <a:gd name="connsiteY16" fmla="*/ 920860 h 3407129"/>
              <a:gd name="connsiteX17" fmla="*/ 2188596 w 5032150"/>
              <a:gd name="connsiteY17" fmla="*/ 1315008 h 3407129"/>
              <a:gd name="connsiteX18" fmla="*/ 2708389 w 5032150"/>
              <a:gd name="connsiteY18" fmla="*/ 1304406 h 3407129"/>
              <a:gd name="connsiteX19" fmla="*/ 2901580 w 5032150"/>
              <a:gd name="connsiteY19" fmla="*/ 1090379 h 3407129"/>
              <a:gd name="connsiteX20" fmla="*/ 3118779 w 5032150"/>
              <a:gd name="connsiteY20" fmla="*/ 1084252 h 3407129"/>
              <a:gd name="connsiteX21" fmla="*/ 3219345 w 5032150"/>
              <a:gd name="connsiteY21" fmla="*/ 1738420 h 3407129"/>
              <a:gd name="connsiteX22" fmla="*/ 2854293 w 5032150"/>
              <a:gd name="connsiteY22" fmla="*/ 2124738 h 3407129"/>
              <a:gd name="connsiteX23" fmla="*/ 2453445 w 5032150"/>
              <a:gd name="connsiteY23" fmla="*/ 2456401 h 3407129"/>
              <a:gd name="connsiteX24" fmla="*/ 2111185 w 5032150"/>
              <a:gd name="connsiteY24" fmla="*/ 2732680 h 3407129"/>
              <a:gd name="connsiteX25" fmla="*/ 1751957 w 5032150"/>
              <a:gd name="connsiteY25" fmla="*/ 2826420 h 3407129"/>
              <a:gd name="connsiteX26" fmla="*/ 1510756 w 5032150"/>
              <a:gd name="connsiteY26" fmla="*/ 2979717 h 3407129"/>
              <a:gd name="connsiteX27" fmla="*/ 1200984 w 5032150"/>
              <a:gd name="connsiteY27" fmla="*/ 3139338 h 3407129"/>
              <a:gd name="connsiteX28" fmla="*/ 912253 w 5032150"/>
              <a:gd name="connsiteY28" fmla="*/ 3365529 h 3407129"/>
              <a:gd name="connsiteX29" fmla="*/ 789757 w 5032150"/>
              <a:gd name="connsiteY29" fmla="*/ 3402133 h 3407129"/>
              <a:gd name="connsiteX30" fmla="*/ 565812 w 5032150"/>
              <a:gd name="connsiteY30" fmla="*/ 3401120 h 3407129"/>
              <a:gd name="connsiteX31" fmla="*/ 759956 w 5032150"/>
              <a:gd name="connsiteY31" fmla="*/ 3352761 h 3407129"/>
              <a:gd name="connsiteX32" fmla="*/ 1118485 w 5032150"/>
              <a:gd name="connsiteY32" fmla="*/ 2945529 h 3407129"/>
              <a:gd name="connsiteX33" fmla="*/ 1392527 w 5032150"/>
              <a:gd name="connsiteY33" fmla="*/ 2802502 h 3407129"/>
              <a:gd name="connsiteX34" fmla="*/ 1411101 w 5032150"/>
              <a:gd name="connsiteY34" fmla="*/ 1919547 h 3407129"/>
              <a:gd name="connsiteX35" fmla="*/ 1695918 w 5032150"/>
              <a:gd name="connsiteY35" fmla="*/ 1782090 h 3407129"/>
              <a:gd name="connsiteX36" fmla="*/ 1880149 w 5032150"/>
              <a:gd name="connsiteY36" fmla="*/ 1938167 h 3407129"/>
              <a:gd name="connsiteX37" fmla="*/ 2134090 w 5032150"/>
              <a:gd name="connsiteY37" fmla="*/ 1884944 h 3407129"/>
              <a:gd name="connsiteX38" fmla="*/ 3315769 w 5032150"/>
              <a:gd name="connsiteY38" fmla="*/ 1898407 h 3407129"/>
              <a:gd name="connsiteX39" fmla="*/ 3719994 w 5032150"/>
              <a:gd name="connsiteY39" fmla="*/ 2037528 h 3407129"/>
              <a:gd name="connsiteX40" fmla="*/ 4003577 w 5032150"/>
              <a:gd name="connsiteY40" fmla="*/ 2170565 h 3407129"/>
              <a:gd name="connsiteX41" fmla="*/ 3988166 w 5032150"/>
              <a:gd name="connsiteY41" fmla="*/ 2422443 h 3407129"/>
              <a:gd name="connsiteX42" fmla="*/ 4410819 w 5032150"/>
              <a:gd name="connsiteY42" fmla="*/ 2730864 h 3407129"/>
              <a:gd name="connsiteX43" fmla="*/ 5032150 w 5032150"/>
              <a:gd name="connsiteY43" fmla="*/ 3050676 h 3407129"/>
              <a:gd name="connsiteX0" fmla="*/ 1679380 w 5032150"/>
              <a:gd name="connsiteY0" fmla="*/ 0 h 3407129"/>
              <a:gd name="connsiteX1" fmla="*/ 1172853 w 5032150"/>
              <a:gd name="connsiteY1" fmla="*/ 157835 h 3407129"/>
              <a:gd name="connsiteX2" fmla="*/ 723255 w 5032150"/>
              <a:gd name="connsiteY2" fmla="*/ 92896 h 3407129"/>
              <a:gd name="connsiteX3" fmla="*/ 445938 w 5032150"/>
              <a:gd name="connsiteY3" fmla="*/ 152569 h 3407129"/>
              <a:gd name="connsiteX4" fmla="*/ 297098 w 5032150"/>
              <a:gd name="connsiteY4" fmla="*/ 26504 h 3407129"/>
              <a:gd name="connsiteX5" fmla="*/ 304 w 5032150"/>
              <a:gd name="connsiteY5" fmla="*/ 168268 h 3407129"/>
              <a:gd name="connsiteX6" fmla="*/ 238934 w 5032150"/>
              <a:gd name="connsiteY6" fmla="*/ 319814 h 3407129"/>
              <a:gd name="connsiteX7" fmla="*/ 135503 w 5032150"/>
              <a:gd name="connsiteY7" fmla="*/ 901141 h 3407129"/>
              <a:gd name="connsiteX8" fmla="*/ 464645 w 5032150"/>
              <a:gd name="connsiteY8" fmla="*/ 1054414 h 3407129"/>
              <a:gd name="connsiteX9" fmla="*/ 956048 w 5032150"/>
              <a:gd name="connsiteY9" fmla="*/ 1393819 h 3407129"/>
              <a:gd name="connsiteX10" fmla="*/ 1183842 w 5032150"/>
              <a:gd name="connsiteY10" fmla="*/ 1480968 h 3407129"/>
              <a:gd name="connsiteX11" fmla="*/ 1369104 w 5032150"/>
              <a:gd name="connsiteY11" fmla="*/ 1175755 h 3407129"/>
              <a:gd name="connsiteX12" fmla="*/ 1373732 w 5032150"/>
              <a:gd name="connsiteY12" fmla="*/ 935486 h 3407129"/>
              <a:gd name="connsiteX13" fmla="*/ 1476326 w 5032150"/>
              <a:gd name="connsiteY13" fmla="*/ 886762 h 3407129"/>
              <a:gd name="connsiteX14" fmla="*/ 2006233 w 5032150"/>
              <a:gd name="connsiteY14" fmla="*/ 899114 h 3407129"/>
              <a:gd name="connsiteX15" fmla="*/ 2199190 w 5032150"/>
              <a:gd name="connsiteY15" fmla="*/ 983078 h 3407129"/>
              <a:gd name="connsiteX16" fmla="*/ 2410003 w 5032150"/>
              <a:gd name="connsiteY16" fmla="*/ 920860 h 3407129"/>
              <a:gd name="connsiteX17" fmla="*/ 2188596 w 5032150"/>
              <a:gd name="connsiteY17" fmla="*/ 1315008 h 3407129"/>
              <a:gd name="connsiteX18" fmla="*/ 2708389 w 5032150"/>
              <a:gd name="connsiteY18" fmla="*/ 1304406 h 3407129"/>
              <a:gd name="connsiteX19" fmla="*/ 2901580 w 5032150"/>
              <a:gd name="connsiteY19" fmla="*/ 1090379 h 3407129"/>
              <a:gd name="connsiteX20" fmla="*/ 3118779 w 5032150"/>
              <a:gd name="connsiteY20" fmla="*/ 1084252 h 3407129"/>
              <a:gd name="connsiteX21" fmla="*/ 3219345 w 5032150"/>
              <a:gd name="connsiteY21" fmla="*/ 1738420 h 3407129"/>
              <a:gd name="connsiteX22" fmla="*/ 2854293 w 5032150"/>
              <a:gd name="connsiteY22" fmla="*/ 2124738 h 3407129"/>
              <a:gd name="connsiteX23" fmla="*/ 2453445 w 5032150"/>
              <a:gd name="connsiteY23" fmla="*/ 2456401 h 3407129"/>
              <a:gd name="connsiteX24" fmla="*/ 2111185 w 5032150"/>
              <a:gd name="connsiteY24" fmla="*/ 2732680 h 3407129"/>
              <a:gd name="connsiteX25" fmla="*/ 1751957 w 5032150"/>
              <a:gd name="connsiteY25" fmla="*/ 2826420 h 3407129"/>
              <a:gd name="connsiteX26" fmla="*/ 1510756 w 5032150"/>
              <a:gd name="connsiteY26" fmla="*/ 2979717 h 3407129"/>
              <a:gd name="connsiteX27" fmla="*/ 1200984 w 5032150"/>
              <a:gd name="connsiteY27" fmla="*/ 3139338 h 3407129"/>
              <a:gd name="connsiteX28" fmla="*/ 912253 w 5032150"/>
              <a:gd name="connsiteY28" fmla="*/ 3365529 h 3407129"/>
              <a:gd name="connsiteX29" fmla="*/ 789757 w 5032150"/>
              <a:gd name="connsiteY29" fmla="*/ 3402133 h 3407129"/>
              <a:gd name="connsiteX30" fmla="*/ 565812 w 5032150"/>
              <a:gd name="connsiteY30" fmla="*/ 3401120 h 3407129"/>
              <a:gd name="connsiteX31" fmla="*/ 759956 w 5032150"/>
              <a:gd name="connsiteY31" fmla="*/ 3352761 h 3407129"/>
              <a:gd name="connsiteX32" fmla="*/ 1118485 w 5032150"/>
              <a:gd name="connsiteY32" fmla="*/ 2945529 h 3407129"/>
              <a:gd name="connsiteX33" fmla="*/ 1392527 w 5032150"/>
              <a:gd name="connsiteY33" fmla="*/ 2802502 h 3407129"/>
              <a:gd name="connsiteX34" fmla="*/ 1411101 w 5032150"/>
              <a:gd name="connsiteY34" fmla="*/ 1919547 h 3407129"/>
              <a:gd name="connsiteX35" fmla="*/ 1695918 w 5032150"/>
              <a:gd name="connsiteY35" fmla="*/ 1782090 h 3407129"/>
              <a:gd name="connsiteX36" fmla="*/ 1880149 w 5032150"/>
              <a:gd name="connsiteY36" fmla="*/ 1938167 h 3407129"/>
              <a:gd name="connsiteX37" fmla="*/ 2134090 w 5032150"/>
              <a:gd name="connsiteY37" fmla="*/ 1884944 h 3407129"/>
              <a:gd name="connsiteX38" fmla="*/ 3315769 w 5032150"/>
              <a:gd name="connsiteY38" fmla="*/ 1898407 h 3407129"/>
              <a:gd name="connsiteX39" fmla="*/ 3719994 w 5032150"/>
              <a:gd name="connsiteY39" fmla="*/ 2037528 h 3407129"/>
              <a:gd name="connsiteX40" fmla="*/ 4003577 w 5032150"/>
              <a:gd name="connsiteY40" fmla="*/ 2170565 h 3407129"/>
              <a:gd name="connsiteX41" fmla="*/ 3988166 w 5032150"/>
              <a:gd name="connsiteY41" fmla="*/ 2422443 h 3407129"/>
              <a:gd name="connsiteX42" fmla="*/ 4410819 w 5032150"/>
              <a:gd name="connsiteY42" fmla="*/ 2730864 h 3407129"/>
              <a:gd name="connsiteX43" fmla="*/ 4634395 w 5032150"/>
              <a:gd name="connsiteY43" fmla="*/ 2846420 h 3407129"/>
              <a:gd name="connsiteX44" fmla="*/ 5032150 w 5032150"/>
              <a:gd name="connsiteY44" fmla="*/ 3050676 h 3407129"/>
              <a:gd name="connsiteX0" fmla="*/ 1679380 w 5032150"/>
              <a:gd name="connsiteY0" fmla="*/ 0 h 3407129"/>
              <a:gd name="connsiteX1" fmla="*/ 1172853 w 5032150"/>
              <a:gd name="connsiteY1" fmla="*/ 157835 h 3407129"/>
              <a:gd name="connsiteX2" fmla="*/ 723255 w 5032150"/>
              <a:gd name="connsiteY2" fmla="*/ 92896 h 3407129"/>
              <a:gd name="connsiteX3" fmla="*/ 445938 w 5032150"/>
              <a:gd name="connsiteY3" fmla="*/ 152569 h 3407129"/>
              <a:gd name="connsiteX4" fmla="*/ 297098 w 5032150"/>
              <a:gd name="connsiteY4" fmla="*/ 26504 h 3407129"/>
              <a:gd name="connsiteX5" fmla="*/ 304 w 5032150"/>
              <a:gd name="connsiteY5" fmla="*/ 168268 h 3407129"/>
              <a:gd name="connsiteX6" fmla="*/ 238934 w 5032150"/>
              <a:gd name="connsiteY6" fmla="*/ 319814 h 3407129"/>
              <a:gd name="connsiteX7" fmla="*/ 135503 w 5032150"/>
              <a:gd name="connsiteY7" fmla="*/ 901141 h 3407129"/>
              <a:gd name="connsiteX8" fmla="*/ 464645 w 5032150"/>
              <a:gd name="connsiteY8" fmla="*/ 1054414 h 3407129"/>
              <a:gd name="connsiteX9" fmla="*/ 956048 w 5032150"/>
              <a:gd name="connsiteY9" fmla="*/ 1393819 h 3407129"/>
              <a:gd name="connsiteX10" fmla="*/ 1183842 w 5032150"/>
              <a:gd name="connsiteY10" fmla="*/ 1480968 h 3407129"/>
              <a:gd name="connsiteX11" fmla="*/ 1369104 w 5032150"/>
              <a:gd name="connsiteY11" fmla="*/ 1175755 h 3407129"/>
              <a:gd name="connsiteX12" fmla="*/ 1373732 w 5032150"/>
              <a:gd name="connsiteY12" fmla="*/ 935486 h 3407129"/>
              <a:gd name="connsiteX13" fmla="*/ 1476326 w 5032150"/>
              <a:gd name="connsiteY13" fmla="*/ 886762 h 3407129"/>
              <a:gd name="connsiteX14" fmla="*/ 2006233 w 5032150"/>
              <a:gd name="connsiteY14" fmla="*/ 899114 h 3407129"/>
              <a:gd name="connsiteX15" fmla="*/ 2199190 w 5032150"/>
              <a:gd name="connsiteY15" fmla="*/ 983078 h 3407129"/>
              <a:gd name="connsiteX16" fmla="*/ 2410003 w 5032150"/>
              <a:gd name="connsiteY16" fmla="*/ 920860 h 3407129"/>
              <a:gd name="connsiteX17" fmla="*/ 2188596 w 5032150"/>
              <a:gd name="connsiteY17" fmla="*/ 1315008 h 3407129"/>
              <a:gd name="connsiteX18" fmla="*/ 2708389 w 5032150"/>
              <a:gd name="connsiteY18" fmla="*/ 1304406 h 3407129"/>
              <a:gd name="connsiteX19" fmla="*/ 2901580 w 5032150"/>
              <a:gd name="connsiteY19" fmla="*/ 1090379 h 3407129"/>
              <a:gd name="connsiteX20" fmla="*/ 3118779 w 5032150"/>
              <a:gd name="connsiteY20" fmla="*/ 1084252 h 3407129"/>
              <a:gd name="connsiteX21" fmla="*/ 3219345 w 5032150"/>
              <a:gd name="connsiteY21" fmla="*/ 1738420 h 3407129"/>
              <a:gd name="connsiteX22" fmla="*/ 2854293 w 5032150"/>
              <a:gd name="connsiteY22" fmla="*/ 2124738 h 3407129"/>
              <a:gd name="connsiteX23" fmla="*/ 2453445 w 5032150"/>
              <a:gd name="connsiteY23" fmla="*/ 2456401 h 3407129"/>
              <a:gd name="connsiteX24" fmla="*/ 2111185 w 5032150"/>
              <a:gd name="connsiteY24" fmla="*/ 2732680 h 3407129"/>
              <a:gd name="connsiteX25" fmla="*/ 1751957 w 5032150"/>
              <a:gd name="connsiteY25" fmla="*/ 2826420 h 3407129"/>
              <a:gd name="connsiteX26" fmla="*/ 1510756 w 5032150"/>
              <a:gd name="connsiteY26" fmla="*/ 2979717 h 3407129"/>
              <a:gd name="connsiteX27" fmla="*/ 1200984 w 5032150"/>
              <a:gd name="connsiteY27" fmla="*/ 3139338 h 3407129"/>
              <a:gd name="connsiteX28" fmla="*/ 912253 w 5032150"/>
              <a:gd name="connsiteY28" fmla="*/ 3365529 h 3407129"/>
              <a:gd name="connsiteX29" fmla="*/ 789757 w 5032150"/>
              <a:gd name="connsiteY29" fmla="*/ 3402133 h 3407129"/>
              <a:gd name="connsiteX30" fmla="*/ 565812 w 5032150"/>
              <a:gd name="connsiteY30" fmla="*/ 3401120 h 3407129"/>
              <a:gd name="connsiteX31" fmla="*/ 759956 w 5032150"/>
              <a:gd name="connsiteY31" fmla="*/ 3352761 h 3407129"/>
              <a:gd name="connsiteX32" fmla="*/ 1118485 w 5032150"/>
              <a:gd name="connsiteY32" fmla="*/ 2945529 h 3407129"/>
              <a:gd name="connsiteX33" fmla="*/ 1392527 w 5032150"/>
              <a:gd name="connsiteY33" fmla="*/ 2802502 h 3407129"/>
              <a:gd name="connsiteX34" fmla="*/ 1411101 w 5032150"/>
              <a:gd name="connsiteY34" fmla="*/ 1919547 h 3407129"/>
              <a:gd name="connsiteX35" fmla="*/ 1695918 w 5032150"/>
              <a:gd name="connsiteY35" fmla="*/ 1782090 h 3407129"/>
              <a:gd name="connsiteX36" fmla="*/ 1880149 w 5032150"/>
              <a:gd name="connsiteY36" fmla="*/ 1938167 h 3407129"/>
              <a:gd name="connsiteX37" fmla="*/ 2134090 w 5032150"/>
              <a:gd name="connsiteY37" fmla="*/ 1884944 h 3407129"/>
              <a:gd name="connsiteX38" fmla="*/ 3315769 w 5032150"/>
              <a:gd name="connsiteY38" fmla="*/ 1898407 h 3407129"/>
              <a:gd name="connsiteX39" fmla="*/ 3719994 w 5032150"/>
              <a:gd name="connsiteY39" fmla="*/ 2037528 h 3407129"/>
              <a:gd name="connsiteX40" fmla="*/ 4003577 w 5032150"/>
              <a:gd name="connsiteY40" fmla="*/ 2170565 h 3407129"/>
              <a:gd name="connsiteX41" fmla="*/ 3988166 w 5032150"/>
              <a:gd name="connsiteY41" fmla="*/ 2422443 h 3407129"/>
              <a:gd name="connsiteX42" fmla="*/ 4410819 w 5032150"/>
              <a:gd name="connsiteY42" fmla="*/ 2730864 h 3407129"/>
              <a:gd name="connsiteX43" fmla="*/ 4621834 w 5032150"/>
              <a:gd name="connsiteY43" fmla="*/ 2934343 h 3407129"/>
              <a:gd name="connsiteX44" fmla="*/ 5032150 w 5032150"/>
              <a:gd name="connsiteY44" fmla="*/ 3050676 h 3407129"/>
              <a:gd name="connsiteX0" fmla="*/ 1679380 w 5032150"/>
              <a:gd name="connsiteY0" fmla="*/ 0 h 3407129"/>
              <a:gd name="connsiteX1" fmla="*/ 1172853 w 5032150"/>
              <a:gd name="connsiteY1" fmla="*/ 157835 h 3407129"/>
              <a:gd name="connsiteX2" fmla="*/ 723255 w 5032150"/>
              <a:gd name="connsiteY2" fmla="*/ 92896 h 3407129"/>
              <a:gd name="connsiteX3" fmla="*/ 445938 w 5032150"/>
              <a:gd name="connsiteY3" fmla="*/ 152569 h 3407129"/>
              <a:gd name="connsiteX4" fmla="*/ 297098 w 5032150"/>
              <a:gd name="connsiteY4" fmla="*/ 26504 h 3407129"/>
              <a:gd name="connsiteX5" fmla="*/ 304 w 5032150"/>
              <a:gd name="connsiteY5" fmla="*/ 168268 h 3407129"/>
              <a:gd name="connsiteX6" fmla="*/ 238934 w 5032150"/>
              <a:gd name="connsiteY6" fmla="*/ 319814 h 3407129"/>
              <a:gd name="connsiteX7" fmla="*/ 135503 w 5032150"/>
              <a:gd name="connsiteY7" fmla="*/ 901141 h 3407129"/>
              <a:gd name="connsiteX8" fmla="*/ 464645 w 5032150"/>
              <a:gd name="connsiteY8" fmla="*/ 1054414 h 3407129"/>
              <a:gd name="connsiteX9" fmla="*/ 956048 w 5032150"/>
              <a:gd name="connsiteY9" fmla="*/ 1393819 h 3407129"/>
              <a:gd name="connsiteX10" fmla="*/ 1183842 w 5032150"/>
              <a:gd name="connsiteY10" fmla="*/ 1480968 h 3407129"/>
              <a:gd name="connsiteX11" fmla="*/ 1369104 w 5032150"/>
              <a:gd name="connsiteY11" fmla="*/ 1175755 h 3407129"/>
              <a:gd name="connsiteX12" fmla="*/ 1373732 w 5032150"/>
              <a:gd name="connsiteY12" fmla="*/ 935486 h 3407129"/>
              <a:gd name="connsiteX13" fmla="*/ 1476326 w 5032150"/>
              <a:gd name="connsiteY13" fmla="*/ 886762 h 3407129"/>
              <a:gd name="connsiteX14" fmla="*/ 2006233 w 5032150"/>
              <a:gd name="connsiteY14" fmla="*/ 899114 h 3407129"/>
              <a:gd name="connsiteX15" fmla="*/ 2199190 w 5032150"/>
              <a:gd name="connsiteY15" fmla="*/ 983078 h 3407129"/>
              <a:gd name="connsiteX16" fmla="*/ 2410003 w 5032150"/>
              <a:gd name="connsiteY16" fmla="*/ 920860 h 3407129"/>
              <a:gd name="connsiteX17" fmla="*/ 2188596 w 5032150"/>
              <a:gd name="connsiteY17" fmla="*/ 1315008 h 3407129"/>
              <a:gd name="connsiteX18" fmla="*/ 2708389 w 5032150"/>
              <a:gd name="connsiteY18" fmla="*/ 1304406 h 3407129"/>
              <a:gd name="connsiteX19" fmla="*/ 2901580 w 5032150"/>
              <a:gd name="connsiteY19" fmla="*/ 1090379 h 3407129"/>
              <a:gd name="connsiteX20" fmla="*/ 3118779 w 5032150"/>
              <a:gd name="connsiteY20" fmla="*/ 1084252 h 3407129"/>
              <a:gd name="connsiteX21" fmla="*/ 3219345 w 5032150"/>
              <a:gd name="connsiteY21" fmla="*/ 1738420 h 3407129"/>
              <a:gd name="connsiteX22" fmla="*/ 2854293 w 5032150"/>
              <a:gd name="connsiteY22" fmla="*/ 2124738 h 3407129"/>
              <a:gd name="connsiteX23" fmla="*/ 2453445 w 5032150"/>
              <a:gd name="connsiteY23" fmla="*/ 2456401 h 3407129"/>
              <a:gd name="connsiteX24" fmla="*/ 2111185 w 5032150"/>
              <a:gd name="connsiteY24" fmla="*/ 2732680 h 3407129"/>
              <a:gd name="connsiteX25" fmla="*/ 1751957 w 5032150"/>
              <a:gd name="connsiteY25" fmla="*/ 2826420 h 3407129"/>
              <a:gd name="connsiteX26" fmla="*/ 1510756 w 5032150"/>
              <a:gd name="connsiteY26" fmla="*/ 2979717 h 3407129"/>
              <a:gd name="connsiteX27" fmla="*/ 1200984 w 5032150"/>
              <a:gd name="connsiteY27" fmla="*/ 3139338 h 3407129"/>
              <a:gd name="connsiteX28" fmla="*/ 912253 w 5032150"/>
              <a:gd name="connsiteY28" fmla="*/ 3365529 h 3407129"/>
              <a:gd name="connsiteX29" fmla="*/ 789757 w 5032150"/>
              <a:gd name="connsiteY29" fmla="*/ 3402133 h 3407129"/>
              <a:gd name="connsiteX30" fmla="*/ 565812 w 5032150"/>
              <a:gd name="connsiteY30" fmla="*/ 3401120 h 3407129"/>
              <a:gd name="connsiteX31" fmla="*/ 759956 w 5032150"/>
              <a:gd name="connsiteY31" fmla="*/ 3352761 h 3407129"/>
              <a:gd name="connsiteX32" fmla="*/ 1118485 w 5032150"/>
              <a:gd name="connsiteY32" fmla="*/ 2945529 h 3407129"/>
              <a:gd name="connsiteX33" fmla="*/ 1392527 w 5032150"/>
              <a:gd name="connsiteY33" fmla="*/ 2802502 h 3407129"/>
              <a:gd name="connsiteX34" fmla="*/ 1411101 w 5032150"/>
              <a:gd name="connsiteY34" fmla="*/ 1919547 h 3407129"/>
              <a:gd name="connsiteX35" fmla="*/ 1695918 w 5032150"/>
              <a:gd name="connsiteY35" fmla="*/ 1782090 h 3407129"/>
              <a:gd name="connsiteX36" fmla="*/ 1880149 w 5032150"/>
              <a:gd name="connsiteY36" fmla="*/ 1938167 h 3407129"/>
              <a:gd name="connsiteX37" fmla="*/ 2134090 w 5032150"/>
              <a:gd name="connsiteY37" fmla="*/ 1884944 h 3407129"/>
              <a:gd name="connsiteX38" fmla="*/ 3315769 w 5032150"/>
              <a:gd name="connsiteY38" fmla="*/ 1898407 h 3407129"/>
              <a:gd name="connsiteX39" fmla="*/ 3719994 w 5032150"/>
              <a:gd name="connsiteY39" fmla="*/ 2037528 h 3407129"/>
              <a:gd name="connsiteX40" fmla="*/ 4003577 w 5032150"/>
              <a:gd name="connsiteY40" fmla="*/ 2170565 h 3407129"/>
              <a:gd name="connsiteX41" fmla="*/ 3988166 w 5032150"/>
              <a:gd name="connsiteY41" fmla="*/ 2422443 h 3407129"/>
              <a:gd name="connsiteX42" fmla="*/ 4272655 w 5032150"/>
              <a:gd name="connsiteY42" fmla="*/ 2680622 h 3407129"/>
              <a:gd name="connsiteX43" fmla="*/ 4621834 w 5032150"/>
              <a:gd name="connsiteY43" fmla="*/ 2934343 h 3407129"/>
              <a:gd name="connsiteX44" fmla="*/ 5032150 w 5032150"/>
              <a:gd name="connsiteY44" fmla="*/ 3050676 h 3407129"/>
              <a:gd name="connsiteX0" fmla="*/ 1679380 w 5283359"/>
              <a:gd name="connsiteY0" fmla="*/ 0 h 3407129"/>
              <a:gd name="connsiteX1" fmla="*/ 1172853 w 5283359"/>
              <a:gd name="connsiteY1" fmla="*/ 157835 h 3407129"/>
              <a:gd name="connsiteX2" fmla="*/ 723255 w 5283359"/>
              <a:gd name="connsiteY2" fmla="*/ 92896 h 3407129"/>
              <a:gd name="connsiteX3" fmla="*/ 445938 w 5283359"/>
              <a:gd name="connsiteY3" fmla="*/ 152569 h 3407129"/>
              <a:gd name="connsiteX4" fmla="*/ 297098 w 5283359"/>
              <a:gd name="connsiteY4" fmla="*/ 26504 h 3407129"/>
              <a:gd name="connsiteX5" fmla="*/ 304 w 5283359"/>
              <a:gd name="connsiteY5" fmla="*/ 168268 h 3407129"/>
              <a:gd name="connsiteX6" fmla="*/ 238934 w 5283359"/>
              <a:gd name="connsiteY6" fmla="*/ 319814 h 3407129"/>
              <a:gd name="connsiteX7" fmla="*/ 135503 w 5283359"/>
              <a:gd name="connsiteY7" fmla="*/ 901141 h 3407129"/>
              <a:gd name="connsiteX8" fmla="*/ 464645 w 5283359"/>
              <a:gd name="connsiteY8" fmla="*/ 1054414 h 3407129"/>
              <a:gd name="connsiteX9" fmla="*/ 956048 w 5283359"/>
              <a:gd name="connsiteY9" fmla="*/ 1393819 h 3407129"/>
              <a:gd name="connsiteX10" fmla="*/ 1183842 w 5283359"/>
              <a:gd name="connsiteY10" fmla="*/ 1480968 h 3407129"/>
              <a:gd name="connsiteX11" fmla="*/ 1369104 w 5283359"/>
              <a:gd name="connsiteY11" fmla="*/ 1175755 h 3407129"/>
              <a:gd name="connsiteX12" fmla="*/ 1373732 w 5283359"/>
              <a:gd name="connsiteY12" fmla="*/ 935486 h 3407129"/>
              <a:gd name="connsiteX13" fmla="*/ 1476326 w 5283359"/>
              <a:gd name="connsiteY13" fmla="*/ 886762 h 3407129"/>
              <a:gd name="connsiteX14" fmla="*/ 2006233 w 5283359"/>
              <a:gd name="connsiteY14" fmla="*/ 899114 h 3407129"/>
              <a:gd name="connsiteX15" fmla="*/ 2199190 w 5283359"/>
              <a:gd name="connsiteY15" fmla="*/ 983078 h 3407129"/>
              <a:gd name="connsiteX16" fmla="*/ 2410003 w 5283359"/>
              <a:gd name="connsiteY16" fmla="*/ 920860 h 3407129"/>
              <a:gd name="connsiteX17" fmla="*/ 2188596 w 5283359"/>
              <a:gd name="connsiteY17" fmla="*/ 1315008 h 3407129"/>
              <a:gd name="connsiteX18" fmla="*/ 2708389 w 5283359"/>
              <a:gd name="connsiteY18" fmla="*/ 1304406 h 3407129"/>
              <a:gd name="connsiteX19" fmla="*/ 2901580 w 5283359"/>
              <a:gd name="connsiteY19" fmla="*/ 1090379 h 3407129"/>
              <a:gd name="connsiteX20" fmla="*/ 3118779 w 5283359"/>
              <a:gd name="connsiteY20" fmla="*/ 1084252 h 3407129"/>
              <a:gd name="connsiteX21" fmla="*/ 3219345 w 5283359"/>
              <a:gd name="connsiteY21" fmla="*/ 1738420 h 3407129"/>
              <a:gd name="connsiteX22" fmla="*/ 2854293 w 5283359"/>
              <a:gd name="connsiteY22" fmla="*/ 2124738 h 3407129"/>
              <a:gd name="connsiteX23" fmla="*/ 2453445 w 5283359"/>
              <a:gd name="connsiteY23" fmla="*/ 2456401 h 3407129"/>
              <a:gd name="connsiteX24" fmla="*/ 2111185 w 5283359"/>
              <a:gd name="connsiteY24" fmla="*/ 2732680 h 3407129"/>
              <a:gd name="connsiteX25" fmla="*/ 1751957 w 5283359"/>
              <a:gd name="connsiteY25" fmla="*/ 2826420 h 3407129"/>
              <a:gd name="connsiteX26" fmla="*/ 1510756 w 5283359"/>
              <a:gd name="connsiteY26" fmla="*/ 2979717 h 3407129"/>
              <a:gd name="connsiteX27" fmla="*/ 1200984 w 5283359"/>
              <a:gd name="connsiteY27" fmla="*/ 3139338 h 3407129"/>
              <a:gd name="connsiteX28" fmla="*/ 912253 w 5283359"/>
              <a:gd name="connsiteY28" fmla="*/ 3365529 h 3407129"/>
              <a:gd name="connsiteX29" fmla="*/ 789757 w 5283359"/>
              <a:gd name="connsiteY29" fmla="*/ 3402133 h 3407129"/>
              <a:gd name="connsiteX30" fmla="*/ 565812 w 5283359"/>
              <a:gd name="connsiteY30" fmla="*/ 3401120 h 3407129"/>
              <a:gd name="connsiteX31" fmla="*/ 759956 w 5283359"/>
              <a:gd name="connsiteY31" fmla="*/ 3352761 h 3407129"/>
              <a:gd name="connsiteX32" fmla="*/ 1118485 w 5283359"/>
              <a:gd name="connsiteY32" fmla="*/ 2945529 h 3407129"/>
              <a:gd name="connsiteX33" fmla="*/ 1392527 w 5283359"/>
              <a:gd name="connsiteY33" fmla="*/ 2802502 h 3407129"/>
              <a:gd name="connsiteX34" fmla="*/ 1411101 w 5283359"/>
              <a:gd name="connsiteY34" fmla="*/ 1919547 h 3407129"/>
              <a:gd name="connsiteX35" fmla="*/ 1695918 w 5283359"/>
              <a:gd name="connsiteY35" fmla="*/ 1782090 h 3407129"/>
              <a:gd name="connsiteX36" fmla="*/ 1880149 w 5283359"/>
              <a:gd name="connsiteY36" fmla="*/ 1938167 h 3407129"/>
              <a:gd name="connsiteX37" fmla="*/ 2134090 w 5283359"/>
              <a:gd name="connsiteY37" fmla="*/ 1884944 h 3407129"/>
              <a:gd name="connsiteX38" fmla="*/ 3315769 w 5283359"/>
              <a:gd name="connsiteY38" fmla="*/ 1898407 h 3407129"/>
              <a:gd name="connsiteX39" fmla="*/ 3719994 w 5283359"/>
              <a:gd name="connsiteY39" fmla="*/ 2037528 h 3407129"/>
              <a:gd name="connsiteX40" fmla="*/ 4003577 w 5283359"/>
              <a:gd name="connsiteY40" fmla="*/ 2170565 h 3407129"/>
              <a:gd name="connsiteX41" fmla="*/ 3988166 w 5283359"/>
              <a:gd name="connsiteY41" fmla="*/ 2422443 h 3407129"/>
              <a:gd name="connsiteX42" fmla="*/ 4272655 w 5283359"/>
              <a:gd name="connsiteY42" fmla="*/ 2680622 h 3407129"/>
              <a:gd name="connsiteX43" fmla="*/ 4621834 w 5283359"/>
              <a:gd name="connsiteY43" fmla="*/ 2934343 h 3407129"/>
              <a:gd name="connsiteX44" fmla="*/ 5283359 w 5283359"/>
              <a:gd name="connsiteY44" fmla="*/ 3163720 h 3407129"/>
              <a:gd name="connsiteX0" fmla="*/ 1679380 w 5283359"/>
              <a:gd name="connsiteY0" fmla="*/ 0 h 3407129"/>
              <a:gd name="connsiteX1" fmla="*/ 1172853 w 5283359"/>
              <a:gd name="connsiteY1" fmla="*/ 157835 h 3407129"/>
              <a:gd name="connsiteX2" fmla="*/ 723255 w 5283359"/>
              <a:gd name="connsiteY2" fmla="*/ 92896 h 3407129"/>
              <a:gd name="connsiteX3" fmla="*/ 445938 w 5283359"/>
              <a:gd name="connsiteY3" fmla="*/ 152569 h 3407129"/>
              <a:gd name="connsiteX4" fmla="*/ 297098 w 5283359"/>
              <a:gd name="connsiteY4" fmla="*/ 26504 h 3407129"/>
              <a:gd name="connsiteX5" fmla="*/ 304 w 5283359"/>
              <a:gd name="connsiteY5" fmla="*/ 168268 h 3407129"/>
              <a:gd name="connsiteX6" fmla="*/ 238934 w 5283359"/>
              <a:gd name="connsiteY6" fmla="*/ 319814 h 3407129"/>
              <a:gd name="connsiteX7" fmla="*/ 135503 w 5283359"/>
              <a:gd name="connsiteY7" fmla="*/ 901141 h 3407129"/>
              <a:gd name="connsiteX8" fmla="*/ 464645 w 5283359"/>
              <a:gd name="connsiteY8" fmla="*/ 1054414 h 3407129"/>
              <a:gd name="connsiteX9" fmla="*/ 956048 w 5283359"/>
              <a:gd name="connsiteY9" fmla="*/ 1393819 h 3407129"/>
              <a:gd name="connsiteX10" fmla="*/ 1183842 w 5283359"/>
              <a:gd name="connsiteY10" fmla="*/ 1480968 h 3407129"/>
              <a:gd name="connsiteX11" fmla="*/ 1369104 w 5283359"/>
              <a:gd name="connsiteY11" fmla="*/ 1175755 h 3407129"/>
              <a:gd name="connsiteX12" fmla="*/ 1373732 w 5283359"/>
              <a:gd name="connsiteY12" fmla="*/ 935486 h 3407129"/>
              <a:gd name="connsiteX13" fmla="*/ 1476326 w 5283359"/>
              <a:gd name="connsiteY13" fmla="*/ 886762 h 3407129"/>
              <a:gd name="connsiteX14" fmla="*/ 2006233 w 5283359"/>
              <a:gd name="connsiteY14" fmla="*/ 899114 h 3407129"/>
              <a:gd name="connsiteX15" fmla="*/ 2199190 w 5283359"/>
              <a:gd name="connsiteY15" fmla="*/ 983078 h 3407129"/>
              <a:gd name="connsiteX16" fmla="*/ 2410003 w 5283359"/>
              <a:gd name="connsiteY16" fmla="*/ 920860 h 3407129"/>
              <a:gd name="connsiteX17" fmla="*/ 2188596 w 5283359"/>
              <a:gd name="connsiteY17" fmla="*/ 1315008 h 3407129"/>
              <a:gd name="connsiteX18" fmla="*/ 2708389 w 5283359"/>
              <a:gd name="connsiteY18" fmla="*/ 1304406 h 3407129"/>
              <a:gd name="connsiteX19" fmla="*/ 2901580 w 5283359"/>
              <a:gd name="connsiteY19" fmla="*/ 1090379 h 3407129"/>
              <a:gd name="connsiteX20" fmla="*/ 3118779 w 5283359"/>
              <a:gd name="connsiteY20" fmla="*/ 1084252 h 3407129"/>
              <a:gd name="connsiteX21" fmla="*/ 3219345 w 5283359"/>
              <a:gd name="connsiteY21" fmla="*/ 1738420 h 3407129"/>
              <a:gd name="connsiteX22" fmla="*/ 2854293 w 5283359"/>
              <a:gd name="connsiteY22" fmla="*/ 2124738 h 3407129"/>
              <a:gd name="connsiteX23" fmla="*/ 2453445 w 5283359"/>
              <a:gd name="connsiteY23" fmla="*/ 2456401 h 3407129"/>
              <a:gd name="connsiteX24" fmla="*/ 2111185 w 5283359"/>
              <a:gd name="connsiteY24" fmla="*/ 2732680 h 3407129"/>
              <a:gd name="connsiteX25" fmla="*/ 1751957 w 5283359"/>
              <a:gd name="connsiteY25" fmla="*/ 2826420 h 3407129"/>
              <a:gd name="connsiteX26" fmla="*/ 1510756 w 5283359"/>
              <a:gd name="connsiteY26" fmla="*/ 2979717 h 3407129"/>
              <a:gd name="connsiteX27" fmla="*/ 1200984 w 5283359"/>
              <a:gd name="connsiteY27" fmla="*/ 3139338 h 3407129"/>
              <a:gd name="connsiteX28" fmla="*/ 912253 w 5283359"/>
              <a:gd name="connsiteY28" fmla="*/ 3365529 h 3407129"/>
              <a:gd name="connsiteX29" fmla="*/ 789757 w 5283359"/>
              <a:gd name="connsiteY29" fmla="*/ 3402133 h 3407129"/>
              <a:gd name="connsiteX30" fmla="*/ 565812 w 5283359"/>
              <a:gd name="connsiteY30" fmla="*/ 3401120 h 3407129"/>
              <a:gd name="connsiteX31" fmla="*/ 759956 w 5283359"/>
              <a:gd name="connsiteY31" fmla="*/ 3352761 h 3407129"/>
              <a:gd name="connsiteX32" fmla="*/ 1118485 w 5283359"/>
              <a:gd name="connsiteY32" fmla="*/ 2945529 h 3407129"/>
              <a:gd name="connsiteX33" fmla="*/ 1392527 w 5283359"/>
              <a:gd name="connsiteY33" fmla="*/ 2802502 h 3407129"/>
              <a:gd name="connsiteX34" fmla="*/ 1411101 w 5283359"/>
              <a:gd name="connsiteY34" fmla="*/ 1919547 h 3407129"/>
              <a:gd name="connsiteX35" fmla="*/ 1695918 w 5283359"/>
              <a:gd name="connsiteY35" fmla="*/ 1782090 h 3407129"/>
              <a:gd name="connsiteX36" fmla="*/ 1880149 w 5283359"/>
              <a:gd name="connsiteY36" fmla="*/ 1938167 h 3407129"/>
              <a:gd name="connsiteX37" fmla="*/ 2134090 w 5283359"/>
              <a:gd name="connsiteY37" fmla="*/ 1884944 h 3407129"/>
              <a:gd name="connsiteX38" fmla="*/ 3315769 w 5283359"/>
              <a:gd name="connsiteY38" fmla="*/ 1898407 h 3407129"/>
              <a:gd name="connsiteX39" fmla="*/ 3719994 w 5283359"/>
              <a:gd name="connsiteY39" fmla="*/ 2037528 h 3407129"/>
              <a:gd name="connsiteX40" fmla="*/ 4003577 w 5283359"/>
              <a:gd name="connsiteY40" fmla="*/ 2170565 h 3407129"/>
              <a:gd name="connsiteX41" fmla="*/ 3988166 w 5283359"/>
              <a:gd name="connsiteY41" fmla="*/ 2422443 h 3407129"/>
              <a:gd name="connsiteX42" fmla="*/ 4272655 w 5283359"/>
              <a:gd name="connsiteY42" fmla="*/ 2680622 h 3407129"/>
              <a:gd name="connsiteX43" fmla="*/ 4621834 w 5283359"/>
              <a:gd name="connsiteY43" fmla="*/ 2934343 h 3407129"/>
              <a:gd name="connsiteX44" fmla="*/ 4998648 w 5283359"/>
              <a:gd name="connsiteY44" fmla="*/ 3067483 h 3407129"/>
              <a:gd name="connsiteX45" fmla="*/ 5283359 w 5283359"/>
              <a:gd name="connsiteY45" fmla="*/ 3163720 h 3407129"/>
              <a:gd name="connsiteX0" fmla="*/ 1679380 w 5283359"/>
              <a:gd name="connsiteY0" fmla="*/ 0 h 3407129"/>
              <a:gd name="connsiteX1" fmla="*/ 1172853 w 5283359"/>
              <a:gd name="connsiteY1" fmla="*/ 157835 h 3407129"/>
              <a:gd name="connsiteX2" fmla="*/ 723255 w 5283359"/>
              <a:gd name="connsiteY2" fmla="*/ 92896 h 3407129"/>
              <a:gd name="connsiteX3" fmla="*/ 445938 w 5283359"/>
              <a:gd name="connsiteY3" fmla="*/ 152569 h 3407129"/>
              <a:gd name="connsiteX4" fmla="*/ 297098 w 5283359"/>
              <a:gd name="connsiteY4" fmla="*/ 26504 h 3407129"/>
              <a:gd name="connsiteX5" fmla="*/ 304 w 5283359"/>
              <a:gd name="connsiteY5" fmla="*/ 168268 h 3407129"/>
              <a:gd name="connsiteX6" fmla="*/ 238934 w 5283359"/>
              <a:gd name="connsiteY6" fmla="*/ 319814 h 3407129"/>
              <a:gd name="connsiteX7" fmla="*/ 135503 w 5283359"/>
              <a:gd name="connsiteY7" fmla="*/ 901141 h 3407129"/>
              <a:gd name="connsiteX8" fmla="*/ 464645 w 5283359"/>
              <a:gd name="connsiteY8" fmla="*/ 1054414 h 3407129"/>
              <a:gd name="connsiteX9" fmla="*/ 956048 w 5283359"/>
              <a:gd name="connsiteY9" fmla="*/ 1393819 h 3407129"/>
              <a:gd name="connsiteX10" fmla="*/ 1183842 w 5283359"/>
              <a:gd name="connsiteY10" fmla="*/ 1480968 h 3407129"/>
              <a:gd name="connsiteX11" fmla="*/ 1369104 w 5283359"/>
              <a:gd name="connsiteY11" fmla="*/ 1175755 h 3407129"/>
              <a:gd name="connsiteX12" fmla="*/ 1373732 w 5283359"/>
              <a:gd name="connsiteY12" fmla="*/ 935486 h 3407129"/>
              <a:gd name="connsiteX13" fmla="*/ 1476326 w 5283359"/>
              <a:gd name="connsiteY13" fmla="*/ 886762 h 3407129"/>
              <a:gd name="connsiteX14" fmla="*/ 2006233 w 5283359"/>
              <a:gd name="connsiteY14" fmla="*/ 899114 h 3407129"/>
              <a:gd name="connsiteX15" fmla="*/ 2199190 w 5283359"/>
              <a:gd name="connsiteY15" fmla="*/ 983078 h 3407129"/>
              <a:gd name="connsiteX16" fmla="*/ 2410003 w 5283359"/>
              <a:gd name="connsiteY16" fmla="*/ 920860 h 3407129"/>
              <a:gd name="connsiteX17" fmla="*/ 2188596 w 5283359"/>
              <a:gd name="connsiteY17" fmla="*/ 1315008 h 3407129"/>
              <a:gd name="connsiteX18" fmla="*/ 2708389 w 5283359"/>
              <a:gd name="connsiteY18" fmla="*/ 1304406 h 3407129"/>
              <a:gd name="connsiteX19" fmla="*/ 2901580 w 5283359"/>
              <a:gd name="connsiteY19" fmla="*/ 1090379 h 3407129"/>
              <a:gd name="connsiteX20" fmla="*/ 3118779 w 5283359"/>
              <a:gd name="connsiteY20" fmla="*/ 1084252 h 3407129"/>
              <a:gd name="connsiteX21" fmla="*/ 3219345 w 5283359"/>
              <a:gd name="connsiteY21" fmla="*/ 1738420 h 3407129"/>
              <a:gd name="connsiteX22" fmla="*/ 2854293 w 5283359"/>
              <a:gd name="connsiteY22" fmla="*/ 2124738 h 3407129"/>
              <a:gd name="connsiteX23" fmla="*/ 2453445 w 5283359"/>
              <a:gd name="connsiteY23" fmla="*/ 2456401 h 3407129"/>
              <a:gd name="connsiteX24" fmla="*/ 2111185 w 5283359"/>
              <a:gd name="connsiteY24" fmla="*/ 2732680 h 3407129"/>
              <a:gd name="connsiteX25" fmla="*/ 1751957 w 5283359"/>
              <a:gd name="connsiteY25" fmla="*/ 2826420 h 3407129"/>
              <a:gd name="connsiteX26" fmla="*/ 1510756 w 5283359"/>
              <a:gd name="connsiteY26" fmla="*/ 2979717 h 3407129"/>
              <a:gd name="connsiteX27" fmla="*/ 1200984 w 5283359"/>
              <a:gd name="connsiteY27" fmla="*/ 3139338 h 3407129"/>
              <a:gd name="connsiteX28" fmla="*/ 912253 w 5283359"/>
              <a:gd name="connsiteY28" fmla="*/ 3365529 h 3407129"/>
              <a:gd name="connsiteX29" fmla="*/ 789757 w 5283359"/>
              <a:gd name="connsiteY29" fmla="*/ 3402133 h 3407129"/>
              <a:gd name="connsiteX30" fmla="*/ 565812 w 5283359"/>
              <a:gd name="connsiteY30" fmla="*/ 3401120 h 3407129"/>
              <a:gd name="connsiteX31" fmla="*/ 759956 w 5283359"/>
              <a:gd name="connsiteY31" fmla="*/ 3352761 h 3407129"/>
              <a:gd name="connsiteX32" fmla="*/ 1118485 w 5283359"/>
              <a:gd name="connsiteY32" fmla="*/ 2945529 h 3407129"/>
              <a:gd name="connsiteX33" fmla="*/ 1392527 w 5283359"/>
              <a:gd name="connsiteY33" fmla="*/ 2802502 h 3407129"/>
              <a:gd name="connsiteX34" fmla="*/ 1411101 w 5283359"/>
              <a:gd name="connsiteY34" fmla="*/ 1919547 h 3407129"/>
              <a:gd name="connsiteX35" fmla="*/ 1695918 w 5283359"/>
              <a:gd name="connsiteY35" fmla="*/ 1782090 h 3407129"/>
              <a:gd name="connsiteX36" fmla="*/ 1880149 w 5283359"/>
              <a:gd name="connsiteY36" fmla="*/ 1938167 h 3407129"/>
              <a:gd name="connsiteX37" fmla="*/ 2134090 w 5283359"/>
              <a:gd name="connsiteY37" fmla="*/ 1884944 h 3407129"/>
              <a:gd name="connsiteX38" fmla="*/ 3315769 w 5283359"/>
              <a:gd name="connsiteY38" fmla="*/ 1898407 h 3407129"/>
              <a:gd name="connsiteX39" fmla="*/ 3719994 w 5283359"/>
              <a:gd name="connsiteY39" fmla="*/ 2037528 h 3407129"/>
              <a:gd name="connsiteX40" fmla="*/ 4003577 w 5283359"/>
              <a:gd name="connsiteY40" fmla="*/ 2170565 h 3407129"/>
              <a:gd name="connsiteX41" fmla="*/ 3988166 w 5283359"/>
              <a:gd name="connsiteY41" fmla="*/ 2422443 h 3407129"/>
              <a:gd name="connsiteX42" fmla="*/ 4272655 w 5283359"/>
              <a:gd name="connsiteY42" fmla="*/ 2680622 h 3407129"/>
              <a:gd name="connsiteX43" fmla="*/ 4621834 w 5283359"/>
              <a:gd name="connsiteY43" fmla="*/ 2934343 h 3407129"/>
              <a:gd name="connsiteX44" fmla="*/ 5046377 w 5283359"/>
              <a:gd name="connsiteY44" fmla="*/ 3117725 h 3407129"/>
              <a:gd name="connsiteX45" fmla="*/ 5283359 w 5283359"/>
              <a:gd name="connsiteY45" fmla="*/ 3163720 h 3407129"/>
              <a:gd name="connsiteX0" fmla="*/ 1679380 w 5283359"/>
              <a:gd name="connsiteY0" fmla="*/ 0 h 3407129"/>
              <a:gd name="connsiteX1" fmla="*/ 1172853 w 5283359"/>
              <a:gd name="connsiteY1" fmla="*/ 157835 h 3407129"/>
              <a:gd name="connsiteX2" fmla="*/ 723255 w 5283359"/>
              <a:gd name="connsiteY2" fmla="*/ 92896 h 3407129"/>
              <a:gd name="connsiteX3" fmla="*/ 445938 w 5283359"/>
              <a:gd name="connsiteY3" fmla="*/ 152569 h 3407129"/>
              <a:gd name="connsiteX4" fmla="*/ 297098 w 5283359"/>
              <a:gd name="connsiteY4" fmla="*/ 26504 h 3407129"/>
              <a:gd name="connsiteX5" fmla="*/ 304 w 5283359"/>
              <a:gd name="connsiteY5" fmla="*/ 168268 h 3407129"/>
              <a:gd name="connsiteX6" fmla="*/ 238934 w 5283359"/>
              <a:gd name="connsiteY6" fmla="*/ 319814 h 3407129"/>
              <a:gd name="connsiteX7" fmla="*/ 135503 w 5283359"/>
              <a:gd name="connsiteY7" fmla="*/ 901141 h 3407129"/>
              <a:gd name="connsiteX8" fmla="*/ 464645 w 5283359"/>
              <a:gd name="connsiteY8" fmla="*/ 1054414 h 3407129"/>
              <a:gd name="connsiteX9" fmla="*/ 956048 w 5283359"/>
              <a:gd name="connsiteY9" fmla="*/ 1393819 h 3407129"/>
              <a:gd name="connsiteX10" fmla="*/ 1183842 w 5283359"/>
              <a:gd name="connsiteY10" fmla="*/ 1480968 h 3407129"/>
              <a:gd name="connsiteX11" fmla="*/ 1369104 w 5283359"/>
              <a:gd name="connsiteY11" fmla="*/ 1175755 h 3407129"/>
              <a:gd name="connsiteX12" fmla="*/ 1373732 w 5283359"/>
              <a:gd name="connsiteY12" fmla="*/ 935486 h 3407129"/>
              <a:gd name="connsiteX13" fmla="*/ 1476326 w 5283359"/>
              <a:gd name="connsiteY13" fmla="*/ 886762 h 3407129"/>
              <a:gd name="connsiteX14" fmla="*/ 2006233 w 5283359"/>
              <a:gd name="connsiteY14" fmla="*/ 899114 h 3407129"/>
              <a:gd name="connsiteX15" fmla="*/ 2199190 w 5283359"/>
              <a:gd name="connsiteY15" fmla="*/ 983078 h 3407129"/>
              <a:gd name="connsiteX16" fmla="*/ 2410003 w 5283359"/>
              <a:gd name="connsiteY16" fmla="*/ 920860 h 3407129"/>
              <a:gd name="connsiteX17" fmla="*/ 2188596 w 5283359"/>
              <a:gd name="connsiteY17" fmla="*/ 1315008 h 3407129"/>
              <a:gd name="connsiteX18" fmla="*/ 2708389 w 5283359"/>
              <a:gd name="connsiteY18" fmla="*/ 1304406 h 3407129"/>
              <a:gd name="connsiteX19" fmla="*/ 2901580 w 5283359"/>
              <a:gd name="connsiteY19" fmla="*/ 1090379 h 3407129"/>
              <a:gd name="connsiteX20" fmla="*/ 3118779 w 5283359"/>
              <a:gd name="connsiteY20" fmla="*/ 1084252 h 3407129"/>
              <a:gd name="connsiteX21" fmla="*/ 3219345 w 5283359"/>
              <a:gd name="connsiteY21" fmla="*/ 1738420 h 3407129"/>
              <a:gd name="connsiteX22" fmla="*/ 2854293 w 5283359"/>
              <a:gd name="connsiteY22" fmla="*/ 2124738 h 3407129"/>
              <a:gd name="connsiteX23" fmla="*/ 2453445 w 5283359"/>
              <a:gd name="connsiteY23" fmla="*/ 2456401 h 3407129"/>
              <a:gd name="connsiteX24" fmla="*/ 2111185 w 5283359"/>
              <a:gd name="connsiteY24" fmla="*/ 2732680 h 3407129"/>
              <a:gd name="connsiteX25" fmla="*/ 1751957 w 5283359"/>
              <a:gd name="connsiteY25" fmla="*/ 2826420 h 3407129"/>
              <a:gd name="connsiteX26" fmla="*/ 1510756 w 5283359"/>
              <a:gd name="connsiteY26" fmla="*/ 2979717 h 3407129"/>
              <a:gd name="connsiteX27" fmla="*/ 1200984 w 5283359"/>
              <a:gd name="connsiteY27" fmla="*/ 3139338 h 3407129"/>
              <a:gd name="connsiteX28" fmla="*/ 912253 w 5283359"/>
              <a:gd name="connsiteY28" fmla="*/ 3365529 h 3407129"/>
              <a:gd name="connsiteX29" fmla="*/ 789757 w 5283359"/>
              <a:gd name="connsiteY29" fmla="*/ 3402133 h 3407129"/>
              <a:gd name="connsiteX30" fmla="*/ 565812 w 5283359"/>
              <a:gd name="connsiteY30" fmla="*/ 3401120 h 3407129"/>
              <a:gd name="connsiteX31" fmla="*/ 759956 w 5283359"/>
              <a:gd name="connsiteY31" fmla="*/ 3352761 h 3407129"/>
              <a:gd name="connsiteX32" fmla="*/ 1118485 w 5283359"/>
              <a:gd name="connsiteY32" fmla="*/ 2945529 h 3407129"/>
              <a:gd name="connsiteX33" fmla="*/ 1392527 w 5283359"/>
              <a:gd name="connsiteY33" fmla="*/ 2802502 h 3407129"/>
              <a:gd name="connsiteX34" fmla="*/ 1411101 w 5283359"/>
              <a:gd name="connsiteY34" fmla="*/ 1919547 h 3407129"/>
              <a:gd name="connsiteX35" fmla="*/ 1695918 w 5283359"/>
              <a:gd name="connsiteY35" fmla="*/ 1782090 h 3407129"/>
              <a:gd name="connsiteX36" fmla="*/ 1880149 w 5283359"/>
              <a:gd name="connsiteY36" fmla="*/ 1938167 h 3407129"/>
              <a:gd name="connsiteX37" fmla="*/ 2134090 w 5283359"/>
              <a:gd name="connsiteY37" fmla="*/ 1884944 h 3407129"/>
              <a:gd name="connsiteX38" fmla="*/ 3315769 w 5283359"/>
              <a:gd name="connsiteY38" fmla="*/ 1898407 h 3407129"/>
              <a:gd name="connsiteX39" fmla="*/ 3719994 w 5283359"/>
              <a:gd name="connsiteY39" fmla="*/ 2037528 h 3407129"/>
              <a:gd name="connsiteX40" fmla="*/ 4003577 w 5283359"/>
              <a:gd name="connsiteY40" fmla="*/ 2170565 h 3407129"/>
              <a:gd name="connsiteX41" fmla="*/ 3988166 w 5283359"/>
              <a:gd name="connsiteY41" fmla="*/ 2422443 h 3407129"/>
              <a:gd name="connsiteX42" fmla="*/ 4272655 w 5283359"/>
              <a:gd name="connsiteY42" fmla="*/ 2680622 h 3407129"/>
              <a:gd name="connsiteX43" fmla="*/ 4621834 w 5283359"/>
              <a:gd name="connsiteY43" fmla="*/ 2934343 h 3407129"/>
              <a:gd name="connsiteX44" fmla="*/ 5046377 w 5283359"/>
              <a:gd name="connsiteY44" fmla="*/ 3117725 h 3407129"/>
              <a:gd name="connsiteX45" fmla="*/ 5283359 w 5283359"/>
              <a:gd name="connsiteY45" fmla="*/ 3163720 h 3407129"/>
              <a:gd name="connsiteX0" fmla="*/ 1679380 w 5288383"/>
              <a:gd name="connsiteY0" fmla="*/ 0 h 3407129"/>
              <a:gd name="connsiteX1" fmla="*/ 1172853 w 5288383"/>
              <a:gd name="connsiteY1" fmla="*/ 157835 h 3407129"/>
              <a:gd name="connsiteX2" fmla="*/ 723255 w 5288383"/>
              <a:gd name="connsiteY2" fmla="*/ 92896 h 3407129"/>
              <a:gd name="connsiteX3" fmla="*/ 445938 w 5288383"/>
              <a:gd name="connsiteY3" fmla="*/ 152569 h 3407129"/>
              <a:gd name="connsiteX4" fmla="*/ 297098 w 5288383"/>
              <a:gd name="connsiteY4" fmla="*/ 26504 h 3407129"/>
              <a:gd name="connsiteX5" fmla="*/ 304 w 5288383"/>
              <a:gd name="connsiteY5" fmla="*/ 168268 h 3407129"/>
              <a:gd name="connsiteX6" fmla="*/ 238934 w 5288383"/>
              <a:gd name="connsiteY6" fmla="*/ 319814 h 3407129"/>
              <a:gd name="connsiteX7" fmla="*/ 135503 w 5288383"/>
              <a:gd name="connsiteY7" fmla="*/ 901141 h 3407129"/>
              <a:gd name="connsiteX8" fmla="*/ 464645 w 5288383"/>
              <a:gd name="connsiteY8" fmla="*/ 1054414 h 3407129"/>
              <a:gd name="connsiteX9" fmla="*/ 956048 w 5288383"/>
              <a:gd name="connsiteY9" fmla="*/ 1393819 h 3407129"/>
              <a:gd name="connsiteX10" fmla="*/ 1183842 w 5288383"/>
              <a:gd name="connsiteY10" fmla="*/ 1480968 h 3407129"/>
              <a:gd name="connsiteX11" fmla="*/ 1369104 w 5288383"/>
              <a:gd name="connsiteY11" fmla="*/ 1175755 h 3407129"/>
              <a:gd name="connsiteX12" fmla="*/ 1373732 w 5288383"/>
              <a:gd name="connsiteY12" fmla="*/ 935486 h 3407129"/>
              <a:gd name="connsiteX13" fmla="*/ 1476326 w 5288383"/>
              <a:gd name="connsiteY13" fmla="*/ 886762 h 3407129"/>
              <a:gd name="connsiteX14" fmla="*/ 2006233 w 5288383"/>
              <a:gd name="connsiteY14" fmla="*/ 899114 h 3407129"/>
              <a:gd name="connsiteX15" fmla="*/ 2199190 w 5288383"/>
              <a:gd name="connsiteY15" fmla="*/ 983078 h 3407129"/>
              <a:gd name="connsiteX16" fmla="*/ 2410003 w 5288383"/>
              <a:gd name="connsiteY16" fmla="*/ 920860 h 3407129"/>
              <a:gd name="connsiteX17" fmla="*/ 2188596 w 5288383"/>
              <a:gd name="connsiteY17" fmla="*/ 1315008 h 3407129"/>
              <a:gd name="connsiteX18" fmla="*/ 2708389 w 5288383"/>
              <a:gd name="connsiteY18" fmla="*/ 1304406 h 3407129"/>
              <a:gd name="connsiteX19" fmla="*/ 2901580 w 5288383"/>
              <a:gd name="connsiteY19" fmla="*/ 1090379 h 3407129"/>
              <a:gd name="connsiteX20" fmla="*/ 3118779 w 5288383"/>
              <a:gd name="connsiteY20" fmla="*/ 1084252 h 3407129"/>
              <a:gd name="connsiteX21" fmla="*/ 3219345 w 5288383"/>
              <a:gd name="connsiteY21" fmla="*/ 1738420 h 3407129"/>
              <a:gd name="connsiteX22" fmla="*/ 2854293 w 5288383"/>
              <a:gd name="connsiteY22" fmla="*/ 2124738 h 3407129"/>
              <a:gd name="connsiteX23" fmla="*/ 2453445 w 5288383"/>
              <a:gd name="connsiteY23" fmla="*/ 2456401 h 3407129"/>
              <a:gd name="connsiteX24" fmla="*/ 2111185 w 5288383"/>
              <a:gd name="connsiteY24" fmla="*/ 2732680 h 3407129"/>
              <a:gd name="connsiteX25" fmla="*/ 1751957 w 5288383"/>
              <a:gd name="connsiteY25" fmla="*/ 2826420 h 3407129"/>
              <a:gd name="connsiteX26" fmla="*/ 1510756 w 5288383"/>
              <a:gd name="connsiteY26" fmla="*/ 2979717 h 3407129"/>
              <a:gd name="connsiteX27" fmla="*/ 1200984 w 5288383"/>
              <a:gd name="connsiteY27" fmla="*/ 3139338 h 3407129"/>
              <a:gd name="connsiteX28" fmla="*/ 912253 w 5288383"/>
              <a:gd name="connsiteY28" fmla="*/ 3365529 h 3407129"/>
              <a:gd name="connsiteX29" fmla="*/ 789757 w 5288383"/>
              <a:gd name="connsiteY29" fmla="*/ 3402133 h 3407129"/>
              <a:gd name="connsiteX30" fmla="*/ 565812 w 5288383"/>
              <a:gd name="connsiteY30" fmla="*/ 3401120 h 3407129"/>
              <a:gd name="connsiteX31" fmla="*/ 759956 w 5288383"/>
              <a:gd name="connsiteY31" fmla="*/ 3352761 h 3407129"/>
              <a:gd name="connsiteX32" fmla="*/ 1118485 w 5288383"/>
              <a:gd name="connsiteY32" fmla="*/ 2945529 h 3407129"/>
              <a:gd name="connsiteX33" fmla="*/ 1392527 w 5288383"/>
              <a:gd name="connsiteY33" fmla="*/ 2802502 h 3407129"/>
              <a:gd name="connsiteX34" fmla="*/ 1411101 w 5288383"/>
              <a:gd name="connsiteY34" fmla="*/ 1919547 h 3407129"/>
              <a:gd name="connsiteX35" fmla="*/ 1695918 w 5288383"/>
              <a:gd name="connsiteY35" fmla="*/ 1782090 h 3407129"/>
              <a:gd name="connsiteX36" fmla="*/ 1880149 w 5288383"/>
              <a:gd name="connsiteY36" fmla="*/ 1938167 h 3407129"/>
              <a:gd name="connsiteX37" fmla="*/ 2134090 w 5288383"/>
              <a:gd name="connsiteY37" fmla="*/ 1884944 h 3407129"/>
              <a:gd name="connsiteX38" fmla="*/ 3315769 w 5288383"/>
              <a:gd name="connsiteY38" fmla="*/ 1898407 h 3407129"/>
              <a:gd name="connsiteX39" fmla="*/ 3719994 w 5288383"/>
              <a:gd name="connsiteY39" fmla="*/ 2037528 h 3407129"/>
              <a:gd name="connsiteX40" fmla="*/ 4003577 w 5288383"/>
              <a:gd name="connsiteY40" fmla="*/ 2170565 h 3407129"/>
              <a:gd name="connsiteX41" fmla="*/ 3988166 w 5288383"/>
              <a:gd name="connsiteY41" fmla="*/ 2422443 h 3407129"/>
              <a:gd name="connsiteX42" fmla="*/ 4272655 w 5288383"/>
              <a:gd name="connsiteY42" fmla="*/ 2680622 h 3407129"/>
              <a:gd name="connsiteX43" fmla="*/ 4621834 w 5288383"/>
              <a:gd name="connsiteY43" fmla="*/ 2934343 h 3407129"/>
              <a:gd name="connsiteX44" fmla="*/ 5046377 w 5288383"/>
              <a:gd name="connsiteY44" fmla="*/ 3117725 h 3407129"/>
              <a:gd name="connsiteX45" fmla="*/ 5288383 w 5288383"/>
              <a:gd name="connsiteY45" fmla="*/ 3138599 h 3407129"/>
              <a:gd name="connsiteX0" fmla="*/ 1679380 w 5288383"/>
              <a:gd name="connsiteY0" fmla="*/ 0 h 3407129"/>
              <a:gd name="connsiteX1" fmla="*/ 1172853 w 5288383"/>
              <a:gd name="connsiteY1" fmla="*/ 157835 h 3407129"/>
              <a:gd name="connsiteX2" fmla="*/ 723255 w 5288383"/>
              <a:gd name="connsiteY2" fmla="*/ 92896 h 3407129"/>
              <a:gd name="connsiteX3" fmla="*/ 445938 w 5288383"/>
              <a:gd name="connsiteY3" fmla="*/ 152569 h 3407129"/>
              <a:gd name="connsiteX4" fmla="*/ 297098 w 5288383"/>
              <a:gd name="connsiteY4" fmla="*/ 26504 h 3407129"/>
              <a:gd name="connsiteX5" fmla="*/ 304 w 5288383"/>
              <a:gd name="connsiteY5" fmla="*/ 168268 h 3407129"/>
              <a:gd name="connsiteX6" fmla="*/ 238934 w 5288383"/>
              <a:gd name="connsiteY6" fmla="*/ 319814 h 3407129"/>
              <a:gd name="connsiteX7" fmla="*/ 135503 w 5288383"/>
              <a:gd name="connsiteY7" fmla="*/ 901141 h 3407129"/>
              <a:gd name="connsiteX8" fmla="*/ 464645 w 5288383"/>
              <a:gd name="connsiteY8" fmla="*/ 1054414 h 3407129"/>
              <a:gd name="connsiteX9" fmla="*/ 956048 w 5288383"/>
              <a:gd name="connsiteY9" fmla="*/ 1393819 h 3407129"/>
              <a:gd name="connsiteX10" fmla="*/ 1183842 w 5288383"/>
              <a:gd name="connsiteY10" fmla="*/ 1480968 h 3407129"/>
              <a:gd name="connsiteX11" fmla="*/ 1369104 w 5288383"/>
              <a:gd name="connsiteY11" fmla="*/ 1175755 h 3407129"/>
              <a:gd name="connsiteX12" fmla="*/ 1373732 w 5288383"/>
              <a:gd name="connsiteY12" fmla="*/ 935486 h 3407129"/>
              <a:gd name="connsiteX13" fmla="*/ 1476326 w 5288383"/>
              <a:gd name="connsiteY13" fmla="*/ 886762 h 3407129"/>
              <a:gd name="connsiteX14" fmla="*/ 2006233 w 5288383"/>
              <a:gd name="connsiteY14" fmla="*/ 899114 h 3407129"/>
              <a:gd name="connsiteX15" fmla="*/ 2199190 w 5288383"/>
              <a:gd name="connsiteY15" fmla="*/ 983078 h 3407129"/>
              <a:gd name="connsiteX16" fmla="*/ 2410003 w 5288383"/>
              <a:gd name="connsiteY16" fmla="*/ 920860 h 3407129"/>
              <a:gd name="connsiteX17" fmla="*/ 2188596 w 5288383"/>
              <a:gd name="connsiteY17" fmla="*/ 1315008 h 3407129"/>
              <a:gd name="connsiteX18" fmla="*/ 2708389 w 5288383"/>
              <a:gd name="connsiteY18" fmla="*/ 1304406 h 3407129"/>
              <a:gd name="connsiteX19" fmla="*/ 2901580 w 5288383"/>
              <a:gd name="connsiteY19" fmla="*/ 1090379 h 3407129"/>
              <a:gd name="connsiteX20" fmla="*/ 3118779 w 5288383"/>
              <a:gd name="connsiteY20" fmla="*/ 1084252 h 3407129"/>
              <a:gd name="connsiteX21" fmla="*/ 3219345 w 5288383"/>
              <a:gd name="connsiteY21" fmla="*/ 1738420 h 3407129"/>
              <a:gd name="connsiteX22" fmla="*/ 2854293 w 5288383"/>
              <a:gd name="connsiteY22" fmla="*/ 2124738 h 3407129"/>
              <a:gd name="connsiteX23" fmla="*/ 2453445 w 5288383"/>
              <a:gd name="connsiteY23" fmla="*/ 2456401 h 3407129"/>
              <a:gd name="connsiteX24" fmla="*/ 2111185 w 5288383"/>
              <a:gd name="connsiteY24" fmla="*/ 2732680 h 3407129"/>
              <a:gd name="connsiteX25" fmla="*/ 1751957 w 5288383"/>
              <a:gd name="connsiteY25" fmla="*/ 2826420 h 3407129"/>
              <a:gd name="connsiteX26" fmla="*/ 1510756 w 5288383"/>
              <a:gd name="connsiteY26" fmla="*/ 2979717 h 3407129"/>
              <a:gd name="connsiteX27" fmla="*/ 1200984 w 5288383"/>
              <a:gd name="connsiteY27" fmla="*/ 3139338 h 3407129"/>
              <a:gd name="connsiteX28" fmla="*/ 912253 w 5288383"/>
              <a:gd name="connsiteY28" fmla="*/ 3365529 h 3407129"/>
              <a:gd name="connsiteX29" fmla="*/ 789757 w 5288383"/>
              <a:gd name="connsiteY29" fmla="*/ 3402133 h 3407129"/>
              <a:gd name="connsiteX30" fmla="*/ 565812 w 5288383"/>
              <a:gd name="connsiteY30" fmla="*/ 3401120 h 3407129"/>
              <a:gd name="connsiteX31" fmla="*/ 759956 w 5288383"/>
              <a:gd name="connsiteY31" fmla="*/ 3352761 h 3407129"/>
              <a:gd name="connsiteX32" fmla="*/ 1118485 w 5288383"/>
              <a:gd name="connsiteY32" fmla="*/ 2945529 h 3407129"/>
              <a:gd name="connsiteX33" fmla="*/ 1392527 w 5288383"/>
              <a:gd name="connsiteY33" fmla="*/ 2802502 h 3407129"/>
              <a:gd name="connsiteX34" fmla="*/ 1411101 w 5288383"/>
              <a:gd name="connsiteY34" fmla="*/ 1919547 h 3407129"/>
              <a:gd name="connsiteX35" fmla="*/ 1695918 w 5288383"/>
              <a:gd name="connsiteY35" fmla="*/ 1782090 h 3407129"/>
              <a:gd name="connsiteX36" fmla="*/ 1880149 w 5288383"/>
              <a:gd name="connsiteY36" fmla="*/ 1938167 h 3407129"/>
              <a:gd name="connsiteX37" fmla="*/ 2134090 w 5288383"/>
              <a:gd name="connsiteY37" fmla="*/ 1884944 h 3407129"/>
              <a:gd name="connsiteX38" fmla="*/ 3315769 w 5288383"/>
              <a:gd name="connsiteY38" fmla="*/ 1898407 h 3407129"/>
              <a:gd name="connsiteX39" fmla="*/ 3719994 w 5288383"/>
              <a:gd name="connsiteY39" fmla="*/ 2037528 h 3407129"/>
              <a:gd name="connsiteX40" fmla="*/ 4003577 w 5288383"/>
              <a:gd name="connsiteY40" fmla="*/ 2170565 h 3407129"/>
              <a:gd name="connsiteX41" fmla="*/ 3988166 w 5288383"/>
              <a:gd name="connsiteY41" fmla="*/ 2422443 h 3407129"/>
              <a:gd name="connsiteX42" fmla="*/ 4272655 w 5288383"/>
              <a:gd name="connsiteY42" fmla="*/ 2680622 h 3407129"/>
              <a:gd name="connsiteX43" fmla="*/ 4624347 w 5288383"/>
              <a:gd name="connsiteY43" fmla="*/ 2926806 h 3407129"/>
              <a:gd name="connsiteX44" fmla="*/ 5046377 w 5288383"/>
              <a:gd name="connsiteY44" fmla="*/ 3117725 h 3407129"/>
              <a:gd name="connsiteX45" fmla="*/ 5288383 w 5288383"/>
              <a:gd name="connsiteY45" fmla="*/ 3138599 h 3407129"/>
              <a:gd name="connsiteX0" fmla="*/ 1679380 w 5288383"/>
              <a:gd name="connsiteY0" fmla="*/ 0 h 3407129"/>
              <a:gd name="connsiteX1" fmla="*/ 1172853 w 5288383"/>
              <a:gd name="connsiteY1" fmla="*/ 157835 h 3407129"/>
              <a:gd name="connsiteX2" fmla="*/ 723255 w 5288383"/>
              <a:gd name="connsiteY2" fmla="*/ 92896 h 3407129"/>
              <a:gd name="connsiteX3" fmla="*/ 445938 w 5288383"/>
              <a:gd name="connsiteY3" fmla="*/ 152569 h 3407129"/>
              <a:gd name="connsiteX4" fmla="*/ 297098 w 5288383"/>
              <a:gd name="connsiteY4" fmla="*/ 26504 h 3407129"/>
              <a:gd name="connsiteX5" fmla="*/ 304 w 5288383"/>
              <a:gd name="connsiteY5" fmla="*/ 168268 h 3407129"/>
              <a:gd name="connsiteX6" fmla="*/ 238934 w 5288383"/>
              <a:gd name="connsiteY6" fmla="*/ 319814 h 3407129"/>
              <a:gd name="connsiteX7" fmla="*/ 135503 w 5288383"/>
              <a:gd name="connsiteY7" fmla="*/ 901141 h 3407129"/>
              <a:gd name="connsiteX8" fmla="*/ 464645 w 5288383"/>
              <a:gd name="connsiteY8" fmla="*/ 1054414 h 3407129"/>
              <a:gd name="connsiteX9" fmla="*/ 956048 w 5288383"/>
              <a:gd name="connsiteY9" fmla="*/ 1393819 h 3407129"/>
              <a:gd name="connsiteX10" fmla="*/ 1183842 w 5288383"/>
              <a:gd name="connsiteY10" fmla="*/ 1480968 h 3407129"/>
              <a:gd name="connsiteX11" fmla="*/ 1369104 w 5288383"/>
              <a:gd name="connsiteY11" fmla="*/ 1175755 h 3407129"/>
              <a:gd name="connsiteX12" fmla="*/ 1373732 w 5288383"/>
              <a:gd name="connsiteY12" fmla="*/ 935486 h 3407129"/>
              <a:gd name="connsiteX13" fmla="*/ 1476326 w 5288383"/>
              <a:gd name="connsiteY13" fmla="*/ 886762 h 3407129"/>
              <a:gd name="connsiteX14" fmla="*/ 2006233 w 5288383"/>
              <a:gd name="connsiteY14" fmla="*/ 899114 h 3407129"/>
              <a:gd name="connsiteX15" fmla="*/ 2199190 w 5288383"/>
              <a:gd name="connsiteY15" fmla="*/ 983078 h 3407129"/>
              <a:gd name="connsiteX16" fmla="*/ 2410003 w 5288383"/>
              <a:gd name="connsiteY16" fmla="*/ 920860 h 3407129"/>
              <a:gd name="connsiteX17" fmla="*/ 2188596 w 5288383"/>
              <a:gd name="connsiteY17" fmla="*/ 1315008 h 3407129"/>
              <a:gd name="connsiteX18" fmla="*/ 2708389 w 5288383"/>
              <a:gd name="connsiteY18" fmla="*/ 1304406 h 3407129"/>
              <a:gd name="connsiteX19" fmla="*/ 2901580 w 5288383"/>
              <a:gd name="connsiteY19" fmla="*/ 1090379 h 3407129"/>
              <a:gd name="connsiteX20" fmla="*/ 3118779 w 5288383"/>
              <a:gd name="connsiteY20" fmla="*/ 1084252 h 3407129"/>
              <a:gd name="connsiteX21" fmla="*/ 3219345 w 5288383"/>
              <a:gd name="connsiteY21" fmla="*/ 1738420 h 3407129"/>
              <a:gd name="connsiteX22" fmla="*/ 2854293 w 5288383"/>
              <a:gd name="connsiteY22" fmla="*/ 2124738 h 3407129"/>
              <a:gd name="connsiteX23" fmla="*/ 2453445 w 5288383"/>
              <a:gd name="connsiteY23" fmla="*/ 2456401 h 3407129"/>
              <a:gd name="connsiteX24" fmla="*/ 2111185 w 5288383"/>
              <a:gd name="connsiteY24" fmla="*/ 2732680 h 3407129"/>
              <a:gd name="connsiteX25" fmla="*/ 1751957 w 5288383"/>
              <a:gd name="connsiteY25" fmla="*/ 2826420 h 3407129"/>
              <a:gd name="connsiteX26" fmla="*/ 1510756 w 5288383"/>
              <a:gd name="connsiteY26" fmla="*/ 2979717 h 3407129"/>
              <a:gd name="connsiteX27" fmla="*/ 1200984 w 5288383"/>
              <a:gd name="connsiteY27" fmla="*/ 3139338 h 3407129"/>
              <a:gd name="connsiteX28" fmla="*/ 912253 w 5288383"/>
              <a:gd name="connsiteY28" fmla="*/ 3365529 h 3407129"/>
              <a:gd name="connsiteX29" fmla="*/ 789757 w 5288383"/>
              <a:gd name="connsiteY29" fmla="*/ 3402133 h 3407129"/>
              <a:gd name="connsiteX30" fmla="*/ 565812 w 5288383"/>
              <a:gd name="connsiteY30" fmla="*/ 3401120 h 3407129"/>
              <a:gd name="connsiteX31" fmla="*/ 759956 w 5288383"/>
              <a:gd name="connsiteY31" fmla="*/ 3352761 h 3407129"/>
              <a:gd name="connsiteX32" fmla="*/ 1118485 w 5288383"/>
              <a:gd name="connsiteY32" fmla="*/ 2945529 h 3407129"/>
              <a:gd name="connsiteX33" fmla="*/ 1392527 w 5288383"/>
              <a:gd name="connsiteY33" fmla="*/ 2802502 h 3407129"/>
              <a:gd name="connsiteX34" fmla="*/ 1411101 w 5288383"/>
              <a:gd name="connsiteY34" fmla="*/ 1919547 h 3407129"/>
              <a:gd name="connsiteX35" fmla="*/ 1695918 w 5288383"/>
              <a:gd name="connsiteY35" fmla="*/ 1782090 h 3407129"/>
              <a:gd name="connsiteX36" fmla="*/ 1880149 w 5288383"/>
              <a:gd name="connsiteY36" fmla="*/ 1938167 h 3407129"/>
              <a:gd name="connsiteX37" fmla="*/ 2134090 w 5288383"/>
              <a:gd name="connsiteY37" fmla="*/ 1884944 h 3407129"/>
              <a:gd name="connsiteX38" fmla="*/ 3315769 w 5288383"/>
              <a:gd name="connsiteY38" fmla="*/ 1898407 h 3407129"/>
              <a:gd name="connsiteX39" fmla="*/ 3719994 w 5288383"/>
              <a:gd name="connsiteY39" fmla="*/ 2037528 h 3407129"/>
              <a:gd name="connsiteX40" fmla="*/ 4003577 w 5288383"/>
              <a:gd name="connsiteY40" fmla="*/ 2170565 h 3407129"/>
              <a:gd name="connsiteX41" fmla="*/ 3988166 w 5288383"/>
              <a:gd name="connsiteY41" fmla="*/ 2422443 h 3407129"/>
              <a:gd name="connsiteX42" fmla="*/ 4272655 w 5288383"/>
              <a:gd name="connsiteY42" fmla="*/ 2680622 h 3407129"/>
              <a:gd name="connsiteX43" fmla="*/ 4624347 w 5288383"/>
              <a:gd name="connsiteY43" fmla="*/ 2926806 h 3407129"/>
              <a:gd name="connsiteX44" fmla="*/ 5046377 w 5288383"/>
              <a:gd name="connsiteY44" fmla="*/ 3117725 h 3407129"/>
              <a:gd name="connsiteX45" fmla="*/ 5288383 w 5288383"/>
              <a:gd name="connsiteY45" fmla="*/ 3138599 h 3407129"/>
              <a:gd name="connsiteX0" fmla="*/ 1679380 w 5288383"/>
              <a:gd name="connsiteY0" fmla="*/ 0 h 3407129"/>
              <a:gd name="connsiteX1" fmla="*/ 1172853 w 5288383"/>
              <a:gd name="connsiteY1" fmla="*/ 157835 h 3407129"/>
              <a:gd name="connsiteX2" fmla="*/ 723255 w 5288383"/>
              <a:gd name="connsiteY2" fmla="*/ 92896 h 3407129"/>
              <a:gd name="connsiteX3" fmla="*/ 445938 w 5288383"/>
              <a:gd name="connsiteY3" fmla="*/ 152569 h 3407129"/>
              <a:gd name="connsiteX4" fmla="*/ 297098 w 5288383"/>
              <a:gd name="connsiteY4" fmla="*/ 26504 h 3407129"/>
              <a:gd name="connsiteX5" fmla="*/ 304 w 5288383"/>
              <a:gd name="connsiteY5" fmla="*/ 168268 h 3407129"/>
              <a:gd name="connsiteX6" fmla="*/ 238934 w 5288383"/>
              <a:gd name="connsiteY6" fmla="*/ 319814 h 3407129"/>
              <a:gd name="connsiteX7" fmla="*/ 135503 w 5288383"/>
              <a:gd name="connsiteY7" fmla="*/ 901141 h 3407129"/>
              <a:gd name="connsiteX8" fmla="*/ 464645 w 5288383"/>
              <a:gd name="connsiteY8" fmla="*/ 1054414 h 3407129"/>
              <a:gd name="connsiteX9" fmla="*/ 956048 w 5288383"/>
              <a:gd name="connsiteY9" fmla="*/ 1393819 h 3407129"/>
              <a:gd name="connsiteX10" fmla="*/ 1183842 w 5288383"/>
              <a:gd name="connsiteY10" fmla="*/ 1480968 h 3407129"/>
              <a:gd name="connsiteX11" fmla="*/ 1369104 w 5288383"/>
              <a:gd name="connsiteY11" fmla="*/ 1175755 h 3407129"/>
              <a:gd name="connsiteX12" fmla="*/ 1373732 w 5288383"/>
              <a:gd name="connsiteY12" fmla="*/ 935486 h 3407129"/>
              <a:gd name="connsiteX13" fmla="*/ 1476326 w 5288383"/>
              <a:gd name="connsiteY13" fmla="*/ 886762 h 3407129"/>
              <a:gd name="connsiteX14" fmla="*/ 2006233 w 5288383"/>
              <a:gd name="connsiteY14" fmla="*/ 899114 h 3407129"/>
              <a:gd name="connsiteX15" fmla="*/ 2199190 w 5288383"/>
              <a:gd name="connsiteY15" fmla="*/ 983078 h 3407129"/>
              <a:gd name="connsiteX16" fmla="*/ 2410003 w 5288383"/>
              <a:gd name="connsiteY16" fmla="*/ 920860 h 3407129"/>
              <a:gd name="connsiteX17" fmla="*/ 2188596 w 5288383"/>
              <a:gd name="connsiteY17" fmla="*/ 1315008 h 3407129"/>
              <a:gd name="connsiteX18" fmla="*/ 2708389 w 5288383"/>
              <a:gd name="connsiteY18" fmla="*/ 1304406 h 3407129"/>
              <a:gd name="connsiteX19" fmla="*/ 2901580 w 5288383"/>
              <a:gd name="connsiteY19" fmla="*/ 1090379 h 3407129"/>
              <a:gd name="connsiteX20" fmla="*/ 3118779 w 5288383"/>
              <a:gd name="connsiteY20" fmla="*/ 1084252 h 3407129"/>
              <a:gd name="connsiteX21" fmla="*/ 3219345 w 5288383"/>
              <a:gd name="connsiteY21" fmla="*/ 1738420 h 3407129"/>
              <a:gd name="connsiteX22" fmla="*/ 2854293 w 5288383"/>
              <a:gd name="connsiteY22" fmla="*/ 2124738 h 3407129"/>
              <a:gd name="connsiteX23" fmla="*/ 2453445 w 5288383"/>
              <a:gd name="connsiteY23" fmla="*/ 2456401 h 3407129"/>
              <a:gd name="connsiteX24" fmla="*/ 2111185 w 5288383"/>
              <a:gd name="connsiteY24" fmla="*/ 2732680 h 3407129"/>
              <a:gd name="connsiteX25" fmla="*/ 1751957 w 5288383"/>
              <a:gd name="connsiteY25" fmla="*/ 2826420 h 3407129"/>
              <a:gd name="connsiteX26" fmla="*/ 1510756 w 5288383"/>
              <a:gd name="connsiteY26" fmla="*/ 2979717 h 3407129"/>
              <a:gd name="connsiteX27" fmla="*/ 1200984 w 5288383"/>
              <a:gd name="connsiteY27" fmla="*/ 3139338 h 3407129"/>
              <a:gd name="connsiteX28" fmla="*/ 912253 w 5288383"/>
              <a:gd name="connsiteY28" fmla="*/ 3365529 h 3407129"/>
              <a:gd name="connsiteX29" fmla="*/ 789757 w 5288383"/>
              <a:gd name="connsiteY29" fmla="*/ 3402133 h 3407129"/>
              <a:gd name="connsiteX30" fmla="*/ 565812 w 5288383"/>
              <a:gd name="connsiteY30" fmla="*/ 3401120 h 3407129"/>
              <a:gd name="connsiteX31" fmla="*/ 759956 w 5288383"/>
              <a:gd name="connsiteY31" fmla="*/ 3352761 h 3407129"/>
              <a:gd name="connsiteX32" fmla="*/ 1118485 w 5288383"/>
              <a:gd name="connsiteY32" fmla="*/ 2945529 h 3407129"/>
              <a:gd name="connsiteX33" fmla="*/ 1392527 w 5288383"/>
              <a:gd name="connsiteY33" fmla="*/ 2802502 h 3407129"/>
              <a:gd name="connsiteX34" fmla="*/ 1411101 w 5288383"/>
              <a:gd name="connsiteY34" fmla="*/ 1919547 h 3407129"/>
              <a:gd name="connsiteX35" fmla="*/ 1695918 w 5288383"/>
              <a:gd name="connsiteY35" fmla="*/ 1782090 h 3407129"/>
              <a:gd name="connsiteX36" fmla="*/ 1880149 w 5288383"/>
              <a:gd name="connsiteY36" fmla="*/ 1938167 h 3407129"/>
              <a:gd name="connsiteX37" fmla="*/ 2134090 w 5288383"/>
              <a:gd name="connsiteY37" fmla="*/ 1884944 h 3407129"/>
              <a:gd name="connsiteX38" fmla="*/ 3315769 w 5288383"/>
              <a:gd name="connsiteY38" fmla="*/ 1898407 h 3407129"/>
              <a:gd name="connsiteX39" fmla="*/ 3719994 w 5288383"/>
              <a:gd name="connsiteY39" fmla="*/ 2037528 h 3407129"/>
              <a:gd name="connsiteX40" fmla="*/ 4003577 w 5288383"/>
              <a:gd name="connsiteY40" fmla="*/ 2170565 h 3407129"/>
              <a:gd name="connsiteX41" fmla="*/ 3988166 w 5288383"/>
              <a:gd name="connsiteY41" fmla="*/ 2422443 h 3407129"/>
              <a:gd name="connsiteX42" fmla="*/ 4272655 w 5288383"/>
              <a:gd name="connsiteY42" fmla="*/ 2680622 h 3407129"/>
              <a:gd name="connsiteX43" fmla="*/ 4624347 w 5288383"/>
              <a:gd name="connsiteY43" fmla="*/ 2926806 h 3407129"/>
              <a:gd name="connsiteX44" fmla="*/ 5046377 w 5288383"/>
              <a:gd name="connsiteY44" fmla="*/ 3117725 h 3407129"/>
              <a:gd name="connsiteX45" fmla="*/ 5288383 w 5288383"/>
              <a:gd name="connsiteY45" fmla="*/ 3138599 h 3407129"/>
              <a:gd name="connsiteX0" fmla="*/ 1679380 w 5288383"/>
              <a:gd name="connsiteY0" fmla="*/ 0 h 3407129"/>
              <a:gd name="connsiteX1" fmla="*/ 1172853 w 5288383"/>
              <a:gd name="connsiteY1" fmla="*/ 157835 h 3407129"/>
              <a:gd name="connsiteX2" fmla="*/ 723255 w 5288383"/>
              <a:gd name="connsiteY2" fmla="*/ 92896 h 3407129"/>
              <a:gd name="connsiteX3" fmla="*/ 445938 w 5288383"/>
              <a:gd name="connsiteY3" fmla="*/ 152569 h 3407129"/>
              <a:gd name="connsiteX4" fmla="*/ 297098 w 5288383"/>
              <a:gd name="connsiteY4" fmla="*/ 26504 h 3407129"/>
              <a:gd name="connsiteX5" fmla="*/ 304 w 5288383"/>
              <a:gd name="connsiteY5" fmla="*/ 168268 h 3407129"/>
              <a:gd name="connsiteX6" fmla="*/ 238934 w 5288383"/>
              <a:gd name="connsiteY6" fmla="*/ 319814 h 3407129"/>
              <a:gd name="connsiteX7" fmla="*/ 135503 w 5288383"/>
              <a:gd name="connsiteY7" fmla="*/ 901141 h 3407129"/>
              <a:gd name="connsiteX8" fmla="*/ 464645 w 5288383"/>
              <a:gd name="connsiteY8" fmla="*/ 1054414 h 3407129"/>
              <a:gd name="connsiteX9" fmla="*/ 956048 w 5288383"/>
              <a:gd name="connsiteY9" fmla="*/ 1393819 h 3407129"/>
              <a:gd name="connsiteX10" fmla="*/ 1183842 w 5288383"/>
              <a:gd name="connsiteY10" fmla="*/ 1480968 h 3407129"/>
              <a:gd name="connsiteX11" fmla="*/ 1369104 w 5288383"/>
              <a:gd name="connsiteY11" fmla="*/ 1175755 h 3407129"/>
              <a:gd name="connsiteX12" fmla="*/ 1373732 w 5288383"/>
              <a:gd name="connsiteY12" fmla="*/ 935486 h 3407129"/>
              <a:gd name="connsiteX13" fmla="*/ 1476326 w 5288383"/>
              <a:gd name="connsiteY13" fmla="*/ 886762 h 3407129"/>
              <a:gd name="connsiteX14" fmla="*/ 2006233 w 5288383"/>
              <a:gd name="connsiteY14" fmla="*/ 899114 h 3407129"/>
              <a:gd name="connsiteX15" fmla="*/ 2199190 w 5288383"/>
              <a:gd name="connsiteY15" fmla="*/ 983078 h 3407129"/>
              <a:gd name="connsiteX16" fmla="*/ 2410003 w 5288383"/>
              <a:gd name="connsiteY16" fmla="*/ 920860 h 3407129"/>
              <a:gd name="connsiteX17" fmla="*/ 2188596 w 5288383"/>
              <a:gd name="connsiteY17" fmla="*/ 1315008 h 3407129"/>
              <a:gd name="connsiteX18" fmla="*/ 2708389 w 5288383"/>
              <a:gd name="connsiteY18" fmla="*/ 1304406 h 3407129"/>
              <a:gd name="connsiteX19" fmla="*/ 2901580 w 5288383"/>
              <a:gd name="connsiteY19" fmla="*/ 1090379 h 3407129"/>
              <a:gd name="connsiteX20" fmla="*/ 3118779 w 5288383"/>
              <a:gd name="connsiteY20" fmla="*/ 1084252 h 3407129"/>
              <a:gd name="connsiteX21" fmla="*/ 3219345 w 5288383"/>
              <a:gd name="connsiteY21" fmla="*/ 1738420 h 3407129"/>
              <a:gd name="connsiteX22" fmla="*/ 2854293 w 5288383"/>
              <a:gd name="connsiteY22" fmla="*/ 2124738 h 3407129"/>
              <a:gd name="connsiteX23" fmla="*/ 2453445 w 5288383"/>
              <a:gd name="connsiteY23" fmla="*/ 2456401 h 3407129"/>
              <a:gd name="connsiteX24" fmla="*/ 2111185 w 5288383"/>
              <a:gd name="connsiteY24" fmla="*/ 2732680 h 3407129"/>
              <a:gd name="connsiteX25" fmla="*/ 1751957 w 5288383"/>
              <a:gd name="connsiteY25" fmla="*/ 2826420 h 3407129"/>
              <a:gd name="connsiteX26" fmla="*/ 1510756 w 5288383"/>
              <a:gd name="connsiteY26" fmla="*/ 2979717 h 3407129"/>
              <a:gd name="connsiteX27" fmla="*/ 1200984 w 5288383"/>
              <a:gd name="connsiteY27" fmla="*/ 3139338 h 3407129"/>
              <a:gd name="connsiteX28" fmla="*/ 912253 w 5288383"/>
              <a:gd name="connsiteY28" fmla="*/ 3365529 h 3407129"/>
              <a:gd name="connsiteX29" fmla="*/ 789757 w 5288383"/>
              <a:gd name="connsiteY29" fmla="*/ 3402133 h 3407129"/>
              <a:gd name="connsiteX30" fmla="*/ 565812 w 5288383"/>
              <a:gd name="connsiteY30" fmla="*/ 3401120 h 3407129"/>
              <a:gd name="connsiteX31" fmla="*/ 759956 w 5288383"/>
              <a:gd name="connsiteY31" fmla="*/ 3352761 h 3407129"/>
              <a:gd name="connsiteX32" fmla="*/ 1118485 w 5288383"/>
              <a:gd name="connsiteY32" fmla="*/ 2945529 h 3407129"/>
              <a:gd name="connsiteX33" fmla="*/ 1392527 w 5288383"/>
              <a:gd name="connsiteY33" fmla="*/ 2802502 h 3407129"/>
              <a:gd name="connsiteX34" fmla="*/ 1411101 w 5288383"/>
              <a:gd name="connsiteY34" fmla="*/ 1919547 h 3407129"/>
              <a:gd name="connsiteX35" fmla="*/ 1695918 w 5288383"/>
              <a:gd name="connsiteY35" fmla="*/ 1782090 h 3407129"/>
              <a:gd name="connsiteX36" fmla="*/ 1880149 w 5288383"/>
              <a:gd name="connsiteY36" fmla="*/ 1938167 h 3407129"/>
              <a:gd name="connsiteX37" fmla="*/ 2134090 w 5288383"/>
              <a:gd name="connsiteY37" fmla="*/ 1884944 h 3407129"/>
              <a:gd name="connsiteX38" fmla="*/ 3315769 w 5288383"/>
              <a:gd name="connsiteY38" fmla="*/ 1898407 h 3407129"/>
              <a:gd name="connsiteX39" fmla="*/ 3719994 w 5288383"/>
              <a:gd name="connsiteY39" fmla="*/ 2037528 h 3407129"/>
              <a:gd name="connsiteX40" fmla="*/ 4003577 w 5288383"/>
              <a:gd name="connsiteY40" fmla="*/ 2170565 h 3407129"/>
              <a:gd name="connsiteX41" fmla="*/ 3988166 w 5288383"/>
              <a:gd name="connsiteY41" fmla="*/ 2422443 h 3407129"/>
              <a:gd name="connsiteX42" fmla="*/ 4272655 w 5288383"/>
              <a:gd name="connsiteY42" fmla="*/ 2680622 h 3407129"/>
              <a:gd name="connsiteX43" fmla="*/ 4624347 w 5288383"/>
              <a:gd name="connsiteY43" fmla="*/ 2926806 h 3407129"/>
              <a:gd name="connsiteX44" fmla="*/ 5046377 w 5288383"/>
              <a:gd name="connsiteY44" fmla="*/ 3117725 h 3407129"/>
              <a:gd name="connsiteX45" fmla="*/ 5288383 w 5288383"/>
              <a:gd name="connsiteY45" fmla="*/ 3138599 h 3407129"/>
              <a:gd name="connsiteX0" fmla="*/ 1679380 w 5240653"/>
              <a:gd name="connsiteY0" fmla="*/ 0 h 3407129"/>
              <a:gd name="connsiteX1" fmla="*/ 1172853 w 5240653"/>
              <a:gd name="connsiteY1" fmla="*/ 157835 h 3407129"/>
              <a:gd name="connsiteX2" fmla="*/ 723255 w 5240653"/>
              <a:gd name="connsiteY2" fmla="*/ 92896 h 3407129"/>
              <a:gd name="connsiteX3" fmla="*/ 445938 w 5240653"/>
              <a:gd name="connsiteY3" fmla="*/ 152569 h 3407129"/>
              <a:gd name="connsiteX4" fmla="*/ 297098 w 5240653"/>
              <a:gd name="connsiteY4" fmla="*/ 26504 h 3407129"/>
              <a:gd name="connsiteX5" fmla="*/ 304 w 5240653"/>
              <a:gd name="connsiteY5" fmla="*/ 168268 h 3407129"/>
              <a:gd name="connsiteX6" fmla="*/ 238934 w 5240653"/>
              <a:gd name="connsiteY6" fmla="*/ 319814 h 3407129"/>
              <a:gd name="connsiteX7" fmla="*/ 135503 w 5240653"/>
              <a:gd name="connsiteY7" fmla="*/ 901141 h 3407129"/>
              <a:gd name="connsiteX8" fmla="*/ 464645 w 5240653"/>
              <a:gd name="connsiteY8" fmla="*/ 1054414 h 3407129"/>
              <a:gd name="connsiteX9" fmla="*/ 956048 w 5240653"/>
              <a:gd name="connsiteY9" fmla="*/ 1393819 h 3407129"/>
              <a:gd name="connsiteX10" fmla="*/ 1183842 w 5240653"/>
              <a:gd name="connsiteY10" fmla="*/ 1480968 h 3407129"/>
              <a:gd name="connsiteX11" fmla="*/ 1369104 w 5240653"/>
              <a:gd name="connsiteY11" fmla="*/ 1175755 h 3407129"/>
              <a:gd name="connsiteX12" fmla="*/ 1373732 w 5240653"/>
              <a:gd name="connsiteY12" fmla="*/ 935486 h 3407129"/>
              <a:gd name="connsiteX13" fmla="*/ 1476326 w 5240653"/>
              <a:gd name="connsiteY13" fmla="*/ 886762 h 3407129"/>
              <a:gd name="connsiteX14" fmla="*/ 2006233 w 5240653"/>
              <a:gd name="connsiteY14" fmla="*/ 899114 h 3407129"/>
              <a:gd name="connsiteX15" fmla="*/ 2199190 w 5240653"/>
              <a:gd name="connsiteY15" fmla="*/ 983078 h 3407129"/>
              <a:gd name="connsiteX16" fmla="*/ 2410003 w 5240653"/>
              <a:gd name="connsiteY16" fmla="*/ 920860 h 3407129"/>
              <a:gd name="connsiteX17" fmla="*/ 2188596 w 5240653"/>
              <a:gd name="connsiteY17" fmla="*/ 1315008 h 3407129"/>
              <a:gd name="connsiteX18" fmla="*/ 2708389 w 5240653"/>
              <a:gd name="connsiteY18" fmla="*/ 1304406 h 3407129"/>
              <a:gd name="connsiteX19" fmla="*/ 2901580 w 5240653"/>
              <a:gd name="connsiteY19" fmla="*/ 1090379 h 3407129"/>
              <a:gd name="connsiteX20" fmla="*/ 3118779 w 5240653"/>
              <a:gd name="connsiteY20" fmla="*/ 1084252 h 3407129"/>
              <a:gd name="connsiteX21" fmla="*/ 3219345 w 5240653"/>
              <a:gd name="connsiteY21" fmla="*/ 1738420 h 3407129"/>
              <a:gd name="connsiteX22" fmla="*/ 2854293 w 5240653"/>
              <a:gd name="connsiteY22" fmla="*/ 2124738 h 3407129"/>
              <a:gd name="connsiteX23" fmla="*/ 2453445 w 5240653"/>
              <a:gd name="connsiteY23" fmla="*/ 2456401 h 3407129"/>
              <a:gd name="connsiteX24" fmla="*/ 2111185 w 5240653"/>
              <a:gd name="connsiteY24" fmla="*/ 2732680 h 3407129"/>
              <a:gd name="connsiteX25" fmla="*/ 1751957 w 5240653"/>
              <a:gd name="connsiteY25" fmla="*/ 2826420 h 3407129"/>
              <a:gd name="connsiteX26" fmla="*/ 1510756 w 5240653"/>
              <a:gd name="connsiteY26" fmla="*/ 2979717 h 3407129"/>
              <a:gd name="connsiteX27" fmla="*/ 1200984 w 5240653"/>
              <a:gd name="connsiteY27" fmla="*/ 3139338 h 3407129"/>
              <a:gd name="connsiteX28" fmla="*/ 912253 w 5240653"/>
              <a:gd name="connsiteY28" fmla="*/ 3365529 h 3407129"/>
              <a:gd name="connsiteX29" fmla="*/ 789757 w 5240653"/>
              <a:gd name="connsiteY29" fmla="*/ 3402133 h 3407129"/>
              <a:gd name="connsiteX30" fmla="*/ 565812 w 5240653"/>
              <a:gd name="connsiteY30" fmla="*/ 3401120 h 3407129"/>
              <a:gd name="connsiteX31" fmla="*/ 759956 w 5240653"/>
              <a:gd name="connsiteY31" fmla="*/ 3352761 h 3407129"/>
              <a:gd name="connsiteX32" fmla="*/ 1118485 w 5240653"/>
              <a:gd name="connsiteY32" fmla="*/ 2945529 h 3407129"/>
              <a:gd name="connsiteX33" fmla="*/ 1392527 w 5240653"/>
              <a:gd name="connsiteY33" fmla="*/ 2802502 h 3407129"/>
              <a:gd name="connsiteX34" fmla="*/ 1411101 w 5240653"/>
              <a:gd name="connsiteY34" fmla="*/ 1919547 h 3407129"/>
              <a:gd name="connsiteX35" fmla="*/ 1695918 w 5240653"/>
              <a:gd name="connsiteY35" fmla="*/ 1782090 h 3407129"/>
              <a:gd name="connsiteX36" fmla="*/ 1880149 w 5240653"/>
              <a:gd name="connsiteY36" fmla="*/ 1938167 h 3407129"/>
              <a:gd name="connsiteX37" fmla="*/ 2134090 w 5240653"/>
              <a:gd name="connsiteY37" fmla="*/ 1884944 h 3407129"/>
              <a:gd name="connsiteX38" fmla="*/ 3315769 w 5240653"/>
              <a:gd name="connsiteY38" fmla="*/ 1898407 h 3407129"/>
              <a:gd name="connsiteX39" fmla="*/ 3719994 w 5240653"/>
              <a:gd name="connsiteY39" fmla="*/ 2037528 h 3407129"/>
              <a:gd name="connsiteX40" fmla="*/ 4003577 w 5240653"/>
              <a:gd name="connsiteY40" fmla="*/ 2170565 h 3407129"/>
              <a:gd name="connsiteX41" fmla="*/ 3988166 w 5240653"/>
              <a:gd name="connsiteY41" fmla="*/ 2422443 h 3407129"/>
              <a:gd name="connsiteX42" fmla="*/ 4272655 w 5240653"/>
              <a:gd name="connsiteY42" fmla="*/ 2680622 h 3407129"/>
              <a:gd name="connsiteX43" fmla="*/ 4624347 w 5240653"/>
              <a:gd name="connsiteY43" fmla="*/ 2926806 h 3407129"/>
              <a:gd name="connsiteX44" fmla="*/ 5046377 w 5240653"/>
              <a:gd name="connsiteY44" fmla="*/ 3117725 h 3407129"/>
              <a:gd name="connsiteX45" fmla="*/ 5240653 w 5240653"/>
              <a:gd name="connsiteY45" fmla="*/ 3138599 h 3407129"/>
              <a:gd name="connsiteX0" fmla="*/ 1679380 w 5240653"/>
              <a:gd name="connsiteY0" fmla="*/ 0 h 3407129"/>
              <a:gd name="connsiteX1" fmla="*/ 1172853 w 5240653"/>
              <a:gd name="connsiteY1" fmla="*/ 157835 h 3407129"/>
              <a:gd name="connsiteX2" fmla="*/ 723255 w 5240653"/>
              <a:gd name="connsiteY2" fmla="*/ 92896 h 3407129"/>
              <a:gd name="connsiteX3" fmla="*/ 445938 w 5240653"/>
              <a:gd name="connsiteY3" fmla="*/ 152569 h 3407129"/>
              <a:gd name="connsiteX4" fmla="*/ 297098 w 5240653"/>
              <a:gd name="connsiteY4" fmla="*/ 26504 h 3407129"/>
              <a:gd name="connsiteX5" fmla="*/ 304 w 5240653"/>
              <a:gd name="connsiteY5" fmla="*/ 168268 h 3407129"/>
              <a:gd name="connsiteX6" fmla="*/ 238934 w 5240653"/>
              <a:gd name="connsiteY6" fmla="*/ 319814 h 3407129"/>
              <a:gd name="connsiteX7" fmla="*/ 135503 w 5240653"/>
              <a:gd name="connsiteY7" fmla="*/ 901141 h 3407129"/>
              <a:gd name="connsiteX8" fmla="*/ 464645 w 5240653"/>
              <a:gd name="connsiteY8" fmla="*/ 1054414 h 3407129"/>
              <a:gd name="connsiteX9" fmla="*/ 956048 w 5240653"/>
              <a:gd name="connsiteY9" fmla="*/ 1393819 h 3407129"/>
              <a:gd name="connsiteX10" fmla="*/ 1183842 w 5240653"/>
              <a:gd name="connsiteY10" fmla="*/ 1480968 h 3407129"/>
              <a:gd name="connsiteX11" fmla="*/ 1369104 w 5240653"/>
              <a:gd name="connsiteY11" fmla="*/ 1175755 h 3407129"/>
              <a:gd name="connsiteX12" fmla="*/ 1373732 w 5240653"/>
              <a:gd name="connsiteY12" fmla="*/ 935486 h 3407129"/>
              <a:gd name="connsiteX13" fmla="*/ 1476326 w 5240653"/>
              <a:gd name="connsiteY13" fmla="*/ 886762 h 3407129"/>
              <a:gd name="connsiteX14" fmla="*/ 2006233 w 5240653"/>
              <a:gd name="connsiteY14" fmla="*/ 899114 h 3407129"/>
              <a:gd name="connsiteX15" fmla="*/ 2199190 w 5240653"/>
              <a:gd name="connsiteY15" fmla="*/ 983078 h 3407129"/>
              <a:gd name="connsiteX16" fmla="*/ 2410003 w 5240653"/>
              <a:gd name="connsiteY16" fmla="*/ 920860 h 3407129"/>
              <a:gd name="connsiteX17" fmla="*/ 2188596 w 5240653"/>
              <a:gd name="connsiteY17" fmla="*/ 1315008 h 3407129"/>
              <a:gd name="connsiteX18" fmla="*/ 2708389 w 5240653"/>
              <a:gd name="connsiteY18" fmla="*/ 1304406 h 3407129"/>
              <a:gd name="connsiteX19" fmla="*/ 2901580 w 5240653"/>
              <a:gd name="connsiteY19" fmla="*/ 1090379 h 3407129"/>
              <a:gd name="connsiteX20" fmla="*/ 3090446 w 5240653"/>
              <a:gd name="connsiteY20" fmla="*/ 1086827 h 3407129"/>
              <a:gd name="connsiteX21" fmla="*/ 3219345 w 5240653"/>
              <a:gd name="connsiteY21" fmla="*/ 1738420 h 3407129"/>
              <a:gd name="connsiteX22" fmla="*/ 2854293 w 5240653"/>
              <a:gd name="connsiteY22" fmla="*/ 2124738 h 3407129"/>
              <a:gd name="connsiteX23" fmla="*/ 2453445 w 5240653"/>
              <a:gd name="connsiteY23" fmla="*/ 2456401 h 3407129"/>
              <a:gd name="connsiteX24" fmla="*/ 2111185 w 5240653"/>
              <a:gd name="connsiteY24" fmla="*/ 2732680 h 3407129"/>
              <a:gd name="connsiteX25" fmla="*/ 1751957 w 5240653"/>
              <a:gd name="connsiteY25" fmla="*/ 2826420 h 3407129"/>
              <a:gd name="connsiteX26" fmla="*/ 1510756 w 5240653"/>
              <a:gd name="connsiteY26" fmla="*/ 2979717 h 3407129"/>
              <a:gd name="connsiteX27" fmla="*/ 1200984 w 5240653"/>
              <a:gd name="connsiteY27" fmla="*/ 3139338 h 3407129"/>
              <a:gd name="connsiteX28" fmla="*/ 912253 w 5240653"/>
              <a:gd name="connsiteY28" fmla="*/ 3365529 h 3407129"/>
              <a:gd name="connsiteX29" fmla="*/ 789757 w 5240653"/>
              <a:gd name="connsiteY29" fmla="*/ 3402133 h 3407129"/>
              <a:gd name="connsiteX30" fmla="*/ 565812 w 5240653"/>
              <a:gd name="connsiteY30" fmla="*/ 3401120 h 3407129"/>
              <a:gd name="connsiteX31" fmla="*/ 759956 w 5240653"/>
              <a:gd name="connsiteY31" fmla="*/ 3352761 h 3407129"/>
              <a:gd name="connsiteX32" fmla="*/ 1118485 w 5240653"/>
              <a:gd name="connsiteY32" fmla="*/ 2945529 h 3407129"/>
              <a:gd name="connsiteX33" fmla="*/ 1392527 w 5240653"/>
              <a:gd name="connsiteY33" fmla="*/ 2802502 h 3407129"/>
              <a:gd name="connsiteX34" fmla="*/ 1411101 w 5240653"/>
              <a:gd name="connsiteY34" fmla="*/ 1919547 h 3407129"/>
              <a:gd name="connsiteX35" fmla="*/ 1695918 w 5240653"/>
              <a:gd name="connsiteY35" fmla="*/ 1782090 h 3407129"/>
              <a:gd name="connsiteX36" fmla="*/ 1880149 w 5240653"/>
              <a:gd name="connsiteY36" fmla="*/ 1938167 h 3407129"/>
              <a:gd name="connsiteX37" fmla="*/ 2134090 w 5240653"/>
              <a:gd name="connsiteY37" fmla="*/ 1884944 h 3407129"/>
              <a:gd name="connsiteX38" fmla="*/ 3315769 w 5240653"/>
              <a:gd name="connsiteY38" fmla="*/ 1898407 h 3407129"/>
              <a:gd name="connsiteX39" fmla="*/ 3719994 w 5240653"/>
              <a:gd name="connsiteY39" fmla="*/ 2037528 h 3407129"/>
              <a:gd name="connsiteX40" fmla="*/ 4003577 w 5240653"/>
              <a:gd name="connsiteY40" fmla="*/ 2170565 h 3407129"/>
              <a:gd name="connsiteX41" fmla="*/ 3988166 w 5240653"/>
              <a:gd name="connsiteY41" fmla="*/ 2422443 h 3407129"/>
              <a:gd name="connsiteX42" fmla="*/ 4272655 w 5240653"/>
              <a:gd name="connsiteY42" fmla="*/ 2680622 h 3407129"/>
              <a:gd name="connsiteX43" fmla="*/ 4624347 w 5240653"/>
              <a:gd name="connsiteY43" fmla="*/ 2926806 h 3407129"/>
              <a:gd name="connsiteX44" fmla="*/ 5046377 w 5240653"/>
              <a:gd name="connsiteY44" fmla="*/ 3117725 h 3407129"/>
              <a:gd name="connsiteX45" fmla="*/ 5240653 w 5240653"/>
              <a:gd name="connsiteY45" fmla="*/ 3138599 h 3407129"/>
              <a:gd name="connsiteX0" fmla="*/ 1679380 w 5240653"/>
              <a:gd name="connsiteY0" fmla="*/ 0 h 3407129"/>
              <a:gd name="connsiteX1" fmla="*/ 1172853 w 5240653"/>
              <a:gd name="connsiteY1" fmla="*/ 157835 h 3407129"/>
              <a:gd name="connsiteX2" fmla="*/ 723255 w 5240653"/>
              <a:gd name="connsiteY2" fmla="*/ 92896 h 3407129"/>
              <a:gd name="connsiteX3" fmla="*/ 445938 w 5240653"/>
              <a:gd name="connsiteY3" fmla="*/ 152569 h 3407129"/>
              <a:gd name="connsiteX4" fmla="*/ 297098 w 5240653"/>
              <a:gd name="connsiteY4" fmla="*/ 26504 h 3407129"/>
              <a:gd name="connsiteX5" fmla="*/ 304 w 5240653"/>
              <a:gd name="connsiteY5" fmla="*/ 168268 h 3407129"/>
              <a:gd name="connsiteX6" fmla="*/ 238934 w 5240653"/>
              <a:gd name="connsiteY6" fmla="*/ 319814 h 3407129"/>
              <a:gd name="connsiteX7" fmla="*/ 135503 w 5240653"/>
              <a:gd name="connsiteY7" fmla="*/ 901141 h 3407129"/>
              <a:gd name="connsiteX8" fmla="*/ 464645 w 5240653"/>
              <a:gd name="connsiteY8" fmla="*/ 1054414 h 3407129"/>
              <a:gd name="connsiteX9" fmla="*/ 956048 w 5240653"/>
              <a:gd name="connsiteY9" fmla="*/ 1393819 h 3407129"/>
              <a:gd name="connsiteX10" fmla="*/ 1183842 w 5240653"/>
              <a:gd name="connsiteY10" fmla="*/ 1480968 h 3407129"/>
              <a:gd name="connsiteX11" fmla="*/ 1369104 w 5240653"/>
              <a:gd name="connsiteY11" fmla="*/ 1175755 h 3407129"/>
              <a:gd name="connsiteX12" fmla="*/ 1373732 w 5240653"/>
              <a:gd name="connsiteY12" fmla="*/ 935486 h 3407129"/>
              <a:gd name="connsiteX13" fmla="*/ 1476326 w 5240653"/>
              <a:gd name="connsiteY13" fmla="*/ 886762 h 3407129"/>
              <a:gd name="connsiteX14" fmla="*/ 2006233 w 5240653"/>
              <a:gd name="connsiteY14" fmla="*/ 899114 h 3407129"/>
              <a:gd name="connsiteX15" fmla="*/ 2199190 w 5240653"/>
              <a:gd name="connsiteY15" fmla="*/ 983078 h 3407129"/>
              <a:gd name="connsiteX16" fmla="*/ 2410003 w 5240653"/>
              <a:gd name="connsiteY16" fmla="*/ 920860 h 3407129"/>
              <a:gd name="connsiteX17" fmla="*/ 2188596 w 5240653"/>
              <a:gd name="connsiteY17" fmla="*/ 1315008 h 3407129"/>
              <a:gd name="connsiteX18" fmla="*/ 2708389 w 5240653"/>
              <a:gd name="connsiteY18" fmla="*/ 1304406 h 3407129"/>
              <a:gd name="connsiteX19" fmla="*/ 2901580 w 5240653"/>
              <a:gd name="connsiteY19" fmla="*/ 1090379 h 3407129"/>
              <a:gd name="connsiteX20" fmla="*/ 3090446 w 5240653"/>
              <a:gd name="connsiteY20" fmla="*/ 1086827 h 3407129"/>
              <a:gd name="connsiteX21" fmla="*/ 3219345 w 5240653"/>
              <a:gd name="connsiteY21" fmla="*/ 1738420 h 3407129"/>
              <a:gd name="connsiteX22" fmla="*/ 2854293 w 5240653"/>
              <a:gd name="connsiteY22" fmla="*/ 2124738 h 3407129"/>
              <a:gd name="connsiteX23" fmla="*/ 2453445 w 5240653"/>
              <a:gd name="connsiteY23" fmla="*/ 2456401 h 3407129"/>
              <a:gd name="connsiteX24" fmla="*/ 2111185 w 5240653"/>
              <a:gd name="connsiteY24" fmla="*/ 2732680 h 3407129"/>
              <a:gd name="connsiteX25" fmla="*/ 1751957 w 5240653"/>
              <a:gd name="connsiteY25" fmla="*/ 2826420 h 3407129"/>
              <a:gd name="connsiteX26" fmla="*/ 1510756 w 5240653"/>
              <a:gd name="connsiteY26" fmla="*/ 2979717 h 3407129"/>
              <a:gd name="connsiteX27" fmla="*/ 1200984 w 5240653"/>
              <a:gd name="connsiteY27" fmla="*/ 3139338 h 3407129"/>
              <a:gd name="connsiteX28" fmla="*/ 912253 w 5240653"/>
              <a:gd name="connsiteY28" fmla="*/ 3365529 h 3407129"/>
              <a:gd name="connsiteX29" fmla="*/ 789757 w 5240653"/>
              <a:gd name="connsiteY29" fmla="*/ 3402133 h 3407129"/>
              <a:gd name="connsiteX30" fmla="*/ 565812 w 5240653"/>
              <a:gd name="connsiteY30" fmla="*/ 3401120 h 3407129"/>
              <a:gd name="connsiteX31" fmla="*/ 759956 w 5240653"/>
              <a:gd name="connsiteY31" fmla="*/ 3352761 h 3407129"/>
              <a:gd name="connsiteX32" fmla="*/ 1118485 w 5240653"/>
              <a:gd name="connsiteY32" fmla="*/ 2945529 h 3407129"/>
              <a:gd name="connsiteX33" fmla="*/ 1392527 w 5240653"/>
              <a:gd name="connsiteY33" fmla="*/ 2802502 h 3407129"/>
              <a:gd name="connsiteX34" fmla="*/ 1411101 w 5240653"/>
              <a:gd name="connsiteY34" fmla="*/ 1919547 h 3407129"/>
              <a:gd name="connsiteX35" fmla="*/ 1695918 w 5240653"/>
              <a:gd name="connsiteY35" fmla="*/ 1782090 h 3407129"/>
              <a:gd name="connsiteX36" fmla="*/ 1880149 w 5240653"/>
              <a:gd name="connsiteY36" fmla="*/ 1938167 h 3407129"/>
              <a:gd name="connsiteX37" fmla="*/ 2134090 w 5240653"/>
              <a:gd name="connsiteY37" fmla="*/ 1884944 h 3407129"/>
              <a:gd name="connsiteX38" fmla="*/ 3315769 w 5240653"/>
              <a:gd name="connsiteY38" fmla="*/ 1898407 h 3407129"/>
              <a:gd name="connsiteX39" fmla="*/ 3719994 w 5240653"/>
              <a:gd name="connsiteY39" fmla="*/ 2037528 h 3407129"/>
              <a:gd name="connsiteX40" fmla="*/ 4003577 w 5240653"/>
              <a:gd name="connsiteY40" fmla="*/ 2170565 h 3407129"/>
              <a:gd name="connsiteX41" fmla="*/ 3988166 w 5240653"/>
              <a:gd name="connsiteY41" fmla="*/ 2422443 h 3407129"/>
              <a:gd name="connsiteX42" fmla="*/ 4272655 w 5240653"/>
              <a:gd name="connsiteY42" fmla="*/ 2680622 h 3407129"/>
              <a:gd name="connsiteX43" fmla="*/ 4624347 w 5240653"/>
              <a:gd name="connsiteY43" fmla="*/ 2926806 h 3407129"/>
              <a:gd name="connsiteX44" fmla="*/ 5046377 w 5240653"/>
              <a:gd name="connsiteY44" fmla="*/ 3117725 h 3407129"/>
              <a:gd name="connsiteX45" fmla="*/ 5240653 w 5240653"/>
              <a:gd name="connsiteY45" fmla="*/ 3138599 h 3407129"/>
              <a:gd name="connsiteX0" fmla="*/ 1679380 w 5240653"/>
              <a:gd name="connsiteY0" fmla="*/ 0 h 3407129"/>
              <a:gd name="connsiteX1" fmla="*/ 1172853 w 5240653"/>
              <a:gd name="connsiteY1" fmla="*/ 157835 h 3407129"/>
              <a:gd name="connsiteX2" fmla="*/ 723255 w 5240653"/>
              <a:gd name="connsiteY2" fmla="*/ 92896 h 3407129"/>
              <a:gd name="connsiteX3" fmla="*/ 445938 w 5240653"/>
              <a:gd name="connsiteY3" fmla="*/ 152569 h 3407129"/>
              <a:gd name="connsiteX4" fmla="*/ 297098 w 5240653"/>
              <a:gd name="connsiteY4" fmla="*/ 26504 h 3407129"/>
              <a:gd name="connsiteX5" fmla="*/ 304 w 5240653"/>
              <a:gd name="connsiteY5" fmla="*/ 168268 h 3407129"/>
              <a:gd name="connsiteX6" fmla="*/ 238934 w 5240653"/>
              <a:gd name="connsiteY6" fmla="*/ 319814 h 3407129"/>
              <a:gd name="connsiteX7" fmla="*/ 135503 w 5240653"/>
              <a:gd name="connsiteY7" fmla="*/ 901141 h 3407129"/>
              <a:gd name="connsiteX8" fmla="*/ 464645 w 5240653"/>
              <a:gd name="connsiteY8" fmla="*/ 1054414 h 3407129"/>
              <a:gd name="connsiteX9" fmla="*/ 956048 w 5240653"/>
              <a:gd name="connsiteY9" fmla="*/ 1393819 h 3407129"/>
              <a:gd name="connsiteX10" fmla="*/ 1183842 w 5240653"/>
              <a:gd name="connsiteY10" fmla="*/ 1480968 h 3407129"/>
              <a:gd name="connsiteX11" fmla="*/ 1369104 w 5240653"/>
              <a:gd name="connsiteY11" fmla="*/ 1175755 h 3407129"/>
              <a:gd name="connsiteX12" fmla="*/ 1373732 w 5240653"/>
              <a:gd name="connsiteY12" fmla="*/ 935486 h 3407129"/>
              <a:gd name="connsiteX13" fmla="*/ 1476326 w 5240653"/>
              <a:gd name="connsiteY13" fmla="*/ 886762 h 3407129"/>
              <a:gd name="connsiteX14" fmla="*/ 2006233 w 5240653"/>
              <a:gd name="connsiteY14" fmla="*/ 899114 h 3407129"/>
              <a:gd name="connsiteX15" fmla="*/ 2199190 w 5240653"/>
              <a:gd name="connsiteY15" fmla="*/ 983078 h 3407129"/>
              <a:gd name="connsiteX16" fmla="*/ 2410003 w 5240653"/>
              <a:gd name="connsiteY16" fmla="*/ 920860 h 3407129"/>
              <a:gd name="connsiteX17" fmla="*/ 2188596 w 5240653"/>
              <a:gd name="connsiteY17" fmla="*/ 1315008 h 3407129"/>
              <a:gd name="connsiteX18" fmla="*/ 2708389 w 5240653"/>
              <a:gd name="connsiteY18" fmla="*/ 1304406 h 3407129"/>
              <a:gd name="connsiteX19" fmla="*/ 2901580 w 5240653"/>
              <a:gd name="connsiteY19" fmla="*/ 1090379 h 3407129"/>
              <a:gd name="connsiteX20" fmla="*/ 3090446 w 5240653"/>
              <a:gd name="connsiteY20" fmla="*/ 1086827 h 3407129"/>
              <a:gd name="connsiteX21" fmla="*/ 3219345 w 5240653"/>
              <a:gd name="connsiteY21" fmla="*/ 1738420 h 3407129"/>
              <a:gd name="connsiteX22" fmla="*/ 2854293 w 5240653"/>
              <a:gd name="connsiteY22" fmla="*/ 2124738 h 3407129"/>
              <a:gd name="connsiteX23" fmla="*/ 2453445 w 5240653"/>
              <a:gd name="connsiteY23" fmla="*/ 2456401 h 3407129"/>
              <a:gd name="connsiteX24" fmla="*/ 2111185 w 5240653"/>
              <a:gd name="connsiteY24" fmla="*/ 2732680 h 3407129"/>
              <a:gd name="connsiteX25" fmla="*/ 1751957 w 5240653"/>
              <a:gd name="connsiteY25" fmla="*/ 2826420 h 3407129"/>
              <a:gd name="connsiteX26" fmla="*/ 1510756 w 5240653"/>
              <a:gd name="connsiteY26" fmla="*/ 2979717 h 3407129"/>
              <a:gd name="connsiteX27" fmla="*/ 1200984 w 5240653"/>
              <a:gd name="connsiteY27" fmla="*/ 3139338 h 3407129"/>
              <a:gd name="connsiteX28" fmla="*/ 912253 w 5240653"/>
              <a:gd name="connsiteY28" fmla="*/ 3365529 h 3407129"/>
              <a:gd name="connsiteX29" fmla="*/ 789757 w 5240653"/>
              <a:gd name="connsiteY29" fmla="*/ 3402133 h 3407129"/>
              <a:gd name="connsiteX30" fmla="*/ 565812 w 5240653"/>
              <a:gd name="connsiteY30" fmla="*/ 3401120 h 3407129"/>
              <a:gd name="connsiteX31" fmla="*/ 759956 w 5240653"/>
              <a:gd name="connsiteY31" fmla="*/ 3352761 h 3407129"/>
              <a:gd name="connsiteX32" fmla="*/ 1118485 w 5240653"/>
              <a:gd name="connsiteY32" fmla="*/ 2945529 h 3407129"/>
              <a:gd name="connsiteX33" fmla="*/ 1392527 w 5240653"/>
              <a:gd name="connsiteY33" fmla="*/ 2802502 h 3407129"/>
              <a:gd name="connsiteX34" fmla="*/ 1411101 w 5240653"/>
              <a:gd name="connsiteY34" fmla="*/ 1919547 h 3407129"/>
              <a:gd name="connsiteX35" fmla="*/ 1695918 w 5240653"/>
              <a:gd name="connsiteY35" fmla="*/ 1782090 h 3407129"/>
              <a:gd name="connsiteX36" fmla="*/ 1880149 w 5240653"/>
              <a:gd name="connsiteY36" fmla="*/ 1938167 h 3407129"/>
              <a:gd name="connsiteX37" fmla="*/ 2134090 w 5240653"/>
              <a:gd name="connsiteY37" fmla="*/ 1884944 h 3407129"/>
              <a:gd name="connsiteX38" fmla="*/ 3315769 w 5240653"/>
              <a:gd name="connsiteY38" fmla="*/ 1898407 h 3407129"/>
              <a:gd name="connsiteX39" fmla="*/ 3719994 w 5240653"/>
              <a:gd name="connsiteY39" fmla="*/ 2037528 h 3407129"/>
              <a:gd name="connsiteX40" fmla="*/ 4003577 w 5240653"/>
              <a:gd name="connsiteY40" fmla="*/ 2170565 h 3407129"/>
              <a:gd name="connsiteX41" fmla="*/ 3988166 w 5240653"/>
              <a:gd name="connsiteY41" fmla="*/ 2422443 h 3407129"/>
              <a:gd name="connsiteX42" fmla="*/ 4272655 w 5240653"/>
              <a:gd name="connsiteY42" fmla="*/ 2680622 h 3407129"/>
              <a:gd name="connsiteX43" fmla="*/ 4624347 w 5240653"/>
              <a:gd name="connsiteY43" fmla="*/ 2926806 h 3407129"/>
              <a:gd name="connsiteX44" fmla="*/ 5046377 w 5240653"/>
              <a:gd name="connsiteY44" fmla="*/ 3117725 h 3407129"/>
              <a:gd name="connsiteX45" fmla="*/ 5150794 w 5240653"/>
              <a:gd name="connsiteY45" fmla="*/ 3155707 h 3407129"/>
              <a:gd name="connsiteX46" fmla="*/ 5240653 w 5240653"/>
              <a:gd name="connsiteY46" fmla="*/ 3138599 h 3407129"/>
              <a:gd name="connsiteX0" fmla="*/ 1679380 w 5240653"/>
              <a:gd name="connsiteY0" fmla="*/ 0 h 3407129"/>
              <a:gd name="connsiteX1" fmla="*/ 1172853 w 5240653"/>
              <a:gd name="connsiteY1" fmla="*/ 157835 h 3407129"/>
              <a:gd name="connsiteX2" fmla="*/ 723255 w 5240653"/>
              <a:gd name="connsiteY2" fmla="*/ 92896 h 3407129"/>
              <a:gd name="connsiteX3" fmla="*/ 445938 w 5240653"/>
              <a:gd name="connsiteY3" fmla="*/ 152569 h 3407129"/>
              <a:gd name="connsiteX4" fmla="*/ 297098 w 5240653"/>
              <a:gd name="connsiteY4" fmla="*/ 26504 h 3407129"/>
              <a:gd name="connsiteX5" fmla="*/ 304 w 5240653"/>
              <a:gd name="connsiteY5" fmla="*/ 168268 h 3407129"/>
              <a:gd name="connsiteX6" fmla="*/ 238934 w 5240653"/>
              <a:gd name="connsiteY6" fmla="*/ 319814 h 3407129"/>
              <a:gd name="connsiteX7" fmla="*/ 135503 w 5240653"/>
              <a:gd name="connsiteY7" fmla="*/ 901141 h 3407129"/>
              <a:gd name="connsiteX8" fmla="*/ 464645 w 5240653"/>
              <a:gd name="connsiteY8" fmla="*/ 1054414 h 3407129"/>
              <a:gd name="connsiteX9" fmla="*/ 956048 w 5240653"/>
              <a:gd name="connsiteY9" fmla="*/ 1393819 h 3407129"/>
              <a:gd name="connsiteX10" fmla="*/ 1183842 w 5240653"/>
              <a:gd name="connsiteY10" fmla="*/ 1480968 h 3407129"/>
              <a:gd name="connsiteX11" fmla="*/ 1369104 w 5240653"/>
              <a:gd name="connsiteY11" fmla="*/ 1175755 h 3407129"/>
              <a:gd name="connsiteX12" fmla="*/ 1373732 w 5240653"/>
              <a:gd name="connsiteY12" fmla="*/ 935486 h 3407129"/>
              <a:gd name="connsiteX13" fmla="*/ 1476326 w 5240653"/>
              <a:gd name="connsiteY13" fmla="*/ 886762 h 3407129"/>
              <a:gd name="connsiteX14" fmla="*/ 2006233 w 5240653"/>
              <a:gd name="connsiteY14" fmla="*/ 899114 h 3407129"/>
              <a:gd name="connsiteX15" fmla="*/ 2199190 w 5240653"/>
              <a:gd name="connsiteY15" fmla="*/ 983078 h 3407129"/>
              <a:gd name="connsiteX16" fmla="*/ 2410003 w 5240653"/>
              <a:gd name="connsiteY16" fmla="*/ 920860 h 3407129"/>
              <a:gd name="connsiteX17" fmla="*/ 2188596 w 5240653"/>
              <a:gd name="connsiteY17" fmla="*/ 1315008 h 3407129"/>
              <a:gd name="connsiteX18" fmla="*/ 2708389 w 5240653"/>
              <a:gd name="connsiteY18" fmla="*/ 1304406 h 3407129"/>
              <a:gd name="connsiteX19" fmla="*/ 2901580 w 5240653"/>
              <a:gd name="connsiteY19" fmla="*/ 1090379 h 3407129"/>
              <a:gd name="connsiteX20" fmla="*/ 3090446 w 5240653"/>
              <a:gd name="connsiteY20" fmla="*/ 1086827 h 3407129"/>
              <a:gd name="connsiteX21" fmla="*/ 3219345 w 5240653"/>
              <a:gd name="connsiteY21" fmla="*/ 1738420 h 3407129"/>
              <a:gd name="connsiteX22" fmla="*/ 2854293 w 5240653"/>
              <a:gd name="connsiteY22" fmla="*/ 2124738 h 3407129"/>
              <a:gd name="connsiteX23" fmla="*/ 2453445 w 5240653"/>
              <a:gd name="connsiteY23" fmla="*/ 2456401 h 3407129"/>
              <a:gd name="connsiteX24" fmla="*/ 2111185 w 5240653"/>
              <a:gd name="connsiteY24" fmla="*/ 2732680 h 3407129"/>
              <a:gd name="connsiteX25" fmla="*/ 1751957 w 5240653"/>
              <a:gd name="connsiteY25" fmla="*/ 2826420 h 3407129"/>
              <a:gd name="connsiteX26" fmla="*/ 1510756 w 5240653"/>
              <a:gd name="connsiteY26" fmla="*/ 2979717 h 3407129"/>
              <a:gd name="connsiteX27" fmla="*/ 1200984 w 5240653"/>
              <a:gd name="connsiteY27" fmla="*/ 3139338 h 3407129"/>
              <a:gd name="connsiteX28" fmla="*/ 912253 w 5240653"/>
              <a:gd name="connsiteY28" fmla="*/ 3365529 h 3407129"/>
              <a:gd name="connsiteX29" fmla="*/ 789757 w 5240653"/>
              <a:gd name="connsiteY29" fmla="*/ 3402133 h 3407129"/>
              <a:gd name="connsiteX30" fmla="*/ 565812 w 5240653"/>
              <a:gd name="connsiteY30" fmla="*/ 3401120 h 3407129"/>
              <a:gd name="connsiteX31" fmla="*/ 759956 w 5240653"/>
              <a:gd name="connsiteY31" fmla="*/ 3352761 h 3407129"/>
              <a:gd name="connsiteX32" fmla="*/ 1118485 w 5240653"/>
              <a:gd name="connsiteY32" fmla="*/ 2945529 h 3407129"/>
              <a:gd name="connsiteX33" fmla="*/ 1392527 w 5240653"/>
              <a:gd name="connsiteY33" fmla="*/ 2802502 h 3407129"/>
              <a:gd name="connsiteX34" fmla="*/ 1411101 w 5240653"/>
              <a:gd name="connsiteY34" fmla="*/ 1919547 h 3407129"/>
              <a:gd name="connsiteX35" fmla="*/ 1695918 w 5240653"/>
              <a:gd name="connsiteY35" fmla="*/ 1782090 h 3407129"/>
              <a:gd name="connsiteX36" fmla="*/ 1880149 w 5240653"/>
              <a:gd name="connsiteY36" fmla="*/ 1938167 h 3407129"/>
              <a:gd name="connsiteX37" fmla="*/ 2134090 w 5240653"/>
              <a:gd name="connsiteY37" fmla="*/ 1884944 h 3407129"/>
              <a:gd name="connsiteX38" fmla="*/ 3315769 w 5240653"/>
              <a:gd name="connsiteY38" fmla="*/ 1898407 h 3407129"/>
              <a:gd name="connsiteX39" fmla="*/ 3719994 w 5240653"/>
              <a:gd name="connsiteY39" fmla="*/ 2037528 h 3407129"/>
              <a:gd name="connsiteX40" fmla="*/ 4003577 w 5240653"/>
              <a:gd name="connsiteY40" fmla="*/ 2170565 h 3407129"/>
              <a:gd name="connsiteX41" fmla="*/ 3988166 w 5240653"/>
              <a:gd name="connsiteY41" fmla="*/ 2422443 h 3407129"/>
              <a:gd name="connsiteX42" fmla="*/ 4272655 w 5240653"/>
              <a:gd name="connsiteY42" fmla="*/ 2680622 h 3407129"/>
              <a:gd name="connsiteX43" fmla="*/ 4624347 w 5240653"/>
              <a:gd name="connsiteY43" fmla="*/ 2926806 h 3407129"/>
              <a:gd name="connsiteX44" fmla="*/ 5046377 w 5240653"/>
              <a:gd name="connsiteY44" fmla="*/ 3117725 h 3407129"/>
              <a:gd name="connsiteX45" fmla="*/ 5215088 w 5240653"/>
              <a:gd name="connsiteY45" fmla="*/ 3093795 h 3407129"/>
              <a:gd name="connsiteX46" fmla="*/ 5240653 w 5240653"/>
              <a:gd name="connsiteY46" fmla="*/ 3138599 h 3407129"/>
              <a:gd name="connsiteX0" fmla="*/ 1679380 w 5504972"/>
              <a:gd name="connsiteY0" fmla="*/ 0 h 3407129"/>
              <a:gd name="connsiteX1" fmla="*/ 1172853 w 5504972"/>
              <a:gd name="connsiteY1" fmla="*/ 157835 h 3407129"/>
              <a:gd name="connsiteX2" fmla="*/ 723255 w 5504972"/>
              <a:gd name="connsiteY2" fmla="*/ 92896 h 3407129"/>
              <a:gd name="connsiteX3" fmla="*/ 445938 w 5504972"/>
              <a:gd name="connsiteY3" fmla="*/ 152569 h 3407129"/>
              <a:gd name="connsiteX4" fmla="*/ 297098 w 5504972"/>
              <a:gd name="connsiteY4" fmla="*/ 26504 h 3407129"/>
              <a:gd name="connsiteX5" fmla="*/ 304 w 5504972"/>
              <a:gd name="connsiteY5" fmla="*/ 168268 h 3407129"/>
              <a:gd name="connsiteX6" fmla="*/ 238934 w 5504972"/>
              <a:gd name="connsiteY6" fmla="*/ 319814 h 3407129"/>
              <a:gd name="connsiteX7" fmla="*/ 135503 w 5504972"/>
              <a:gd name="connsiteY7" fmla="*/ 901141 h 3407129"/>
              <a:gd name="connsiteX8" fmla="*/ 464645 w 5504972"/>
              <a:gd name="connsiteY8" fmla="*/ 1054414 h 3407129"/>
              <a:gd name="connsiteX9" fmla="*/ 956048 w 5504972"/>
              <a:gd name="connsiteY9" fmla="*/ 1393819 h 3407129"/>
              <a:gd name="connsiteX10" fmla="*/ 1183842 w 5504972"/>
              <a:gd name="connsiteY10" fmla="*/ 1480968 h 3407129"/>
              <a:gd name="connsiteX11" fmla="*/ 1369104 w 5504972"/>
              <a:gd name="connsiteY11" fmla="*/ 1175755 h 3407129"/>
              <a:gd name="connsiteX12" fmla="*/ 1373732 w 5504972"/>
              <a:gd name="connsiteY12" fmla="*/ 935486 h 3407129"/>
              <a:gd name="connsiteX13" fmla="*/ 1476326 w 5504972"/>
              <a:gd name="connsiteY13" fmla="*/ 886762 h 3407129"/>
              <a:gd name="connsiteX14" fmla="*/ 2006233 w 5504972"/>
              <a:gd name="connsiteY14" fmla="*/ 899114 h 3407129"/>
              <a:gd name="connsiteX15" fmla="*/ 2199190 w 5504972"/>
              <a:gd name="connsiteY15" fmla="*/ 983078 h 3407129"/>
              <a:gd name="connsiteX16" fmla="*/ 2410003 w 5504972"/>
              <a:gd name="connsiteY16" fmla="*/ 920860 h 3407129"/>
              <a:gd name="connsiteX17" fmla="*/ 2188596 w 5504972"/>
              <a:gd name="connsiteY17" fmla="*/ 1315008 h 3407129"/>
              <a:gd name="connsiteX18" fmla="*/ 2708389 w 5504972"/>
              <a:gd name="connsiteY18" fmla="*/ 1304406 h 3407129"/>
              <a:gd name="connsiteX19" fmla="*/ 2901580 w 5504972"/>
              <a:gd name="connsiteY19" fmla="*/ 1090379 h 3407129"/>
              <a:gd name="connsiteX20" fmla="*/ 3090446 w 5504972"/>
              <a:gd name="connsiteY20" fmla="*/ 1086827 h 3407129"/>
              <a:gd name="connsiteX21" fmla="*/ 3219345 w 5504972"/>
              <a:gd name="connsiteY21" fmla="*/ 1738420 h 3407129"/>
              <a:gd name="connsiteX22" fmla="*/ 2854293 w 5504972"/>
              <a:gd name="connsiteY22" fmla="*/ 2124738 h 3407129"/>
              <a:gd name="connsiteX23" fmla="*/ 2453445 w 5504972"/>
              <a:gd name="connsiteY23" fmla="*/ 2456401 h 3407129"/>
              <a:gd name="connsiteX24" fmla="*/ 2111185 w 5504972"/>
              <a:gd name="connsiteY24" fmla="*/ 2732680 h 3407129"/>
              <a:gd name="connsiteX25" fmla="*/ 1751957 w 5504972"/>
              <a:gd name="connsiteY25" fmla="*/ 2826420 h 3407129"/>
              <a:gd name="connsiteX26" fmla="*/ 1510756 w 5504972"/>
              <a:gd name="connsiteY26" fmla="*/ 2979717 h 3407129"/>
              <a:gd name="connsiteX27" fmla="*/ 1200984 w 5504972"/>
              <a:gd name="connsiteY27" fmla="*/ 3139338 h 3407129"/>
              <a:gd name="connsiteX28" fmla="*/ 912253 w 5504972"/>
              <a:gd name="connsiteY28" fmla="*/ 3365529 h 3407129"/>
              <a:gd name="connsiteX29" fmla="*/ 789757 w 5504972"/>
              <a:gd name="connsiteY29" fmla="*/ 3402133 h 3407129"/>
              <a:gd name="connsiteX30" fmla="*/ 565812 w 5504972"/>
              <a:gd name="connsiteY30" fmla="*/ 3401120 h 3407129"/>
              <a:gd name="connsiteX31" fmla="*/ 759956 w 5504972"/>
              <a:gd name="connsiteY31" fmla="*/ 3352761 h 3407129"/>
              <a:gd name="connsiteX32" fmla="*/ 1118485 w 5504972"/>
              <a:gd name="connsiteY32" fmla="*/ 2945529 h 3407129"/>
              <a:gd name="connsiteX33" fmla="*/ 1392527 w 5504972"/>
              <a:gd name="connsiteY33" fmla="*/ 2802502 h 3407129"/>
              <a:gd name="connsiteX34" fmla="*/ 1411101 w 5504972"/>
              <a:gd name="connsiteY34" fmla="*/ 1919547 h 3407129"/>
              <a:gd name="connsiteX35" fmla="*/ 1695918 w 5504972"/>
              <a:gd name="connsiteY35" fmla="*/ 1782090 h 3407129"/>
              <a:gd name="connsiteX36" fmla="*/ 1880149 w 5504972"/>
              <a:gd name="connsiteY36" fmla="*/ 1938167 h 3407129"/>
              <a:gd name="connsiteX37" fmla="*/ 2134090 w 5504972"/>
              <a:gd name="connsiteY37" fmla="*/ 1884944 h 3407129"/>
              <a:gd name="connsiteX38" fmla="*/ 3315769 w 5504972"/>
              <a:gd name="connsiteY38" fmla="*/ 1898407 h 3407129"/>
              <a:gd name="connsiteX39" fmla="*/ 3719994 w 5504972"/>
              <a:gd name="connsiteY39" fmla="*/ 2037528 h 3407129"/>
              <a:gd name="connsiteX40" fmla="*/ 4003577 w 5504972"/>
              <a:gd name="connsiteY40" fmla="*/ 2170565 h 3407129"/>
              <a:gd name="connsiteX41" fmla="*/ 3988166 w 5504972"/>
              <a:gd name="connsiteY41" fmla="*/ 2422443 h 3407129"/>
              <a:gd name="connsiteX42" fmla="*/ 4272655 w 5504972"/>
              <a:gd name="connsiteY42" fmla="*/ 2680622 h 3407129"/>
              <a:gd name="connsiteX43" fmla="*/ 4624347 w 5504972"/>
              <a:gd name="connsiteY43" fmla="*/ 2926806 h 3407129"/>
              <a:gd name="connsiteX44" fmla="*/ 5046377 w 5504972"/>
              <a:gd name="connsiteY44" fmla="*/ 3117725 h 3407129"/>
              <a:gd name="connsiteX45" fmla="*/ 5215088 w 5504972"/>
              <a:gd name="connsiteY45" fmla="*/ 3093795 h 3407129"/>
              <a:gd name="connsiteX46" fmla="*/ 5504972 w 5504972"/>
              <a:gd name="connsiteY46" fmla="*/ 2781412 h 3407129"/>
              <a:gd name="connsiteX0" fmla="*/ 1679380 w 5504972"/>
              <a:gd name="connsiteY0" fmla="*/ 0 h 3407129"/>
              <a:gd name="connsiteX1" fmla="*/ 1172853 w 5504972"/>
              <a:gd name="connsiteY1" fmla="*/ 157835 h 3407129"/>
              <a:gd name="connsiteX2" fmla="*/ 723255 w 5504972"/>
              <a:gd name="connsiteY2" fmla="*/ 92896 h 3407129"/>
              <a:gd name="connsiteX3" fmla="*/ 445938 w 5504972"/>
              <a:gd name="connsiteY3" fmla="*/ 152569 h 3407129"/>
              <a:gd name="connsiteX4" fmla="*/ 297098 w 5504972"/>
              <a:gd name="connsiteY4" fmla="*/ 26504 h 3407129"/>
              <a:gd name="connsiteX5" fmla="*/ 304 w 5504972"/>
              <a:gd name="connsiteY5" fmla="*/ 168268 h 3407129"/>
              <a:gd name="connsiteX6" fmla="*/ 238934 w 5504972"/>
              <a:gd name="connsiteY6" fmla="*/ 319814 h 3407129"/>
              <a:gd name="connsiteX7" fmla="*/ 135503 w 5504972"/>
              <a:gd name="connsiteY7" fmla="*/ 901141 h 3407129"/>
              <a:gd name="connsiteX8" fmla="*/ 464645 w 5504972"/>
              <a:gd name="connsiteY8" fmla="*/ 1054414 h 3407129"/>
              <a:gd name="connsiteX9" fmla="*/ 956048 w 5504972"/>
              <a:gd name="connsiteY9" fmla="*/ 1393819 h 3407129"/>
              <a:gd name="connsiteX10" fmla="*/ 1183842 w 5504972"/>
              <a:gd name="connsiteY10" fmla="*/ 1480968 h 3407129"/>
              <a:gd name="connsiteX11" fmla="*/ 1369104 w 5504972"/>
              <a:gd name="connsiteY11" fmla="*/ 1175755 h 3407129"/>
              <a:gd name="connsiteX12" fmla="*/ 1373732 w 5504972"/>
              <a:gd name="connsiteY12" fmla="*/ 935486 h 3407129"/>
              <a:gd name="connsiteX13" fmla="*/ 1476326 w 5504972"/>
              <a:gd name="connsiteY13" fmla="*/ 886762 h 3407129"/>
              <a:gd name="connsiteX14" fmla="*/ 2006233 w 5504972"/>
              <a:gd name="connsiteY14" fmla="*/ 899114 h 3407129"/>
              <a:gd name="connsiteX15" fmla="*/ 2199190 w 5504972"/>
              <a:gd name="connsiteY15" fmla="*/ 983078 h 3407129"/>
              <a:gd name="connsiteX16" fmla="*/ 2410003 w 5504972"/>
              <a:gd name="connsiteY16" fmla="*/ 920860 h 3407129"/>
              <a:gd name="connsiteX17" fmla="*/ 2188596 w 5504972"/>
              <a:gd name="connsiteY17" fmla="*/ 1315008 h 3407129"/>
              <a:gd name="connsiteX18" fmla="*/ 2708389 w 5504972"/>
              <a:gd name="connsiteY18" fmla="*/ 1304406 h 3407129"/>
              <a:gd name="connsiteX19" fmla="*/ 2901580 w 5504972"/>
              <a:gd name="connsiteY19" fmla="*/ 1090379 h 3407129"/>
              <a:gd name="connsiteX20" fmla="*/ 3090446 w 5504972"/>
              <a:gd name="connsiteY20" fmla="*/ 1086827 h 3407129"/>
              <a:gd name="connsiteX21" fmla="*/ 3219345 w 5504972"/>
              <a:gd name="connsiteY21" fmla="*/ 1738420 h 3407129"/>
              <a:gd name="connsiteX22" fmla="*/ 2854293 w 5504972"/>
              <a:gd name="connsiteY22" fmla="*/ 2124738 h 3407129"/>
              <a:gd name="connsiteX23" fmla="*/ 2453445 w 5504972"/>
              <a:gd name="connsiteY23" fmla="*/ 2456401 h 3407129"/>
              <a:gd name="connsiteX24" fmla="*/ 2111185 w 5504972"/>
              <a:gd name="connsiteY24" fmla="*/ 2732680 h 3407129"/>
              <a:gd name="connsiteX25" fmla="*/ 1751957 w 5504972"/>
              <a:gd name="connsiteY25" fmla="*/ 2826420 h 3407129"/>
              <a:gd name="connsiteX26" fmla="*/ 1510756 w 5504972"/>
              <a:gd name="connsiteY26" fmla="*/ 2979717 h 3407129"/>
              <a:gd name="connsiteX27" fmla="*/ 1200984 w 5504972"/>
              <a:gd name="connsiteY27" fmla="*/ 3139338 h 3407129"/>
              <a:gd name="connsiteX28" fmla="*/ 912253 w 5504972"/>
              <a:gd name="connsiteY28" fmla="*/ 3365529 h 3407129"/>
              <a:gd name="connsiteX29" fmla="*/ 789757 w 5504972"/>
              <a:gd name="connsiteY29" fmla="*/ 3402133 h 3407129"/>
              <a:gd name="connsiteX30" fmla="*/ 565812 w 5504972"/>
              <a:gd name="connsiteY30" fmla="*/ 3401120 h 3407129"/>
              <a:gd name="connsiteX31" fmla="*/ 759956 w 5504972"/>
              <a:gd name="connsiteY31" fmla="*/ 3352761 h 3407129"/>
              <a:gd name="connsiteX32" fmla="*/ 1118485 w 5504972"/>
              <a:gd name="connsiteY32" fmla="*/ 2945529 h 3407129"/>
              <a:gd name="connsiteX33" fmla="*/ 1392527 w 5504972"/>
              <a:gd name="connsiteY33" fmla="*/ 2802502 h 3407129"/>
              <a:gd name="connsiteX34" fmla="*/ 1411101 w 5504972"/>
              <a:gd name="connsiteY34" fmla="*/ 1919547 h 3407129"/>
              <a:gd name="connsiteX35" fmla="*/ 1695918 w 5504972"/>
              <a:gd name="connsiteY35" fmla="*/ 1782090 h 3407129"/>
              <a:gd name="connsiteX36" fmla="*/ 1880149 w 5504972"/>
              <a:gd name="connsiteY36" fmla="*/ 1938167 h 3407129"/>
              <a:gd name="connsiteX37" fmla="*/ 2134090 w 5504972"/>
              <a:gd name="connsiteY37" fmla="*/ 1884944 h 3407129"/>
              <a:gd name="connsiteX38" fmla="*/ 3315769 w 5504972"/>
              <a:gd name="connsiteY38" fmla="*/ 1898407 h 3407129"/>
              <a:gd name="connsiteX39" fmla="*/ 3719994 w 5504972"/>
              <a:gd name="connsiteY39" fmla="*/ 2037528 h 3407129"/>
              <a:gd name="connsiteX40" fmla="*/ 4003577 w 5504972"/>
              <a:gd name="connsiteY40" fmla="*/ 2170565 h 3407129"/>
              <a:gd name="connsiteX41" fmla="*/ 3988166 w 5504972"/>
              <a:gd name="connsiteY41" fmla="*/ 2422443 h 3407129"/>
              <a:gd name="connsiteX42" fmla="*/ 4272655 w 5504972"/>
              <a:gd name="connsiteY42" fmla="*/ 2680622 h 3407129"/>
              <a:gd name="connsiteX43" fmla="*/ 4624347 w 5504972"/>
              <a:gd name="connsiteY43" fmla="*/ 2926806 h 3407129"/>
              <a:gd name="connsiteX44" fmla="*/ 5046377 w 5504972"/>
              <a:gd name="connsiteY44" fmla="*/ 3117725 h 3407129"/>
              <a:gd name="connsiteX45" fmla="*/ 5265095 w 5504972"/>
              <a:gd name="connsiteY45" fmla="*/ 3141420 h 3407129"/>
              <a:gd name="connsiteX46" fmla="*/ 5504972 w 5504972"/>
              <a:gd name="connsiteY46" fmla="*/ 2781412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221478 w 5265095"/>
              <a:gd name="connsiteY46" fmla="*/ 2474231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071459 w 5265095"/>
              <a:gd name="connsiteY46" fmla="*/ 2376600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071459 w 5265095"/>
              <a:gd name="connsiteY47" fmla="*/ 2376600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10558 w 5265095"/>
              <a:gd name="connsiteY47" fmla="*/ 2634384 h 3407129"/>
              <a:gd name="connsiteX48" fmla="*/ 4071459 w 5265095"/>
              <a:gd name="connsiteY48" fmla="*/ 2376600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574864 w 5265095"/>
              <a:gd name="connsiteY47" fmla="*/ 2853459 h 3407129"/>
              <a:gd name="connsiteX48" fmla="*/ 4071459 w 5265095"/>
              <a:gd name="connsiteY48" fmla="*/ 2376600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574864 w 5265095"/>
              <a:gd name="connsiteY47" fmla="*/ 2853459 h 3407129"/>
              <a:gd name="connsiteX48" fmla="*/ 3730940 w 5265095"/>
              <a:gd name="connsiteY48" fmla="*/ 1416956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574864 w 5265095"/>
              <a:gd name="connsiteY47" fmla="*/ 2853459 h 3407129"/>
              <a:gd name="connsiteX48" fmla="*/ 4108139 w 5265095"/>
              <a:gd name="connsiteY48" fmla="*/ 2453409 h 3407129"/>
              <a:gd name="connsiteX49" fmla="*/ 3730940 w 5265095"/>
              <a:gd name="connsiteY49" fmla="*/ 1416956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574864 w 5265095"/>
              <a:gd name="connsiteY47" fmla="*/ 2853459 h 3407129"/>
              <a:gd name="connsiteX48" fmla="*/ 4027177 w 5265095"/>
              <a:gd name="connsiteY48" fmla="*/ 2408165 h 3407129"/>
              <a:gd name="connsiteX49" fmla="*/ 3730940 w 5265095"/>
              <a:gd name="connsiteY49" fmla="*/ 1416956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574864 w 5265095"/>
              <a:gd name="connsiteY47" fmla="*/ 2853459 h 3407129"/>
              <a:gd name="connsiteX48" fmla="*/ 4048608 w 5265095"/>
              <a:gd name="connsiteY48" fmla="*/ 2415309 h 3407129"/>
              <a:gd name="connsiteX49" fmla="*/ 3730940 w 5265095"/>
              <a:gd name="connsiteY49" fmla="*/ 1416956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48608 w 5265095"/>
              <a:gd name="connsiteY48" fmla="*/ 2415309 h 3407129"/>
              <a:gd name="connsiteX49" fmla="*/ 3730940 w 5265095"/>
              <a:gd name="connsiteY49" fmla="*/ 1416956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48608 w 5265095"/>
              <a:gd name="connsiteY48" fmla="*/ 2415309 h 3407129"/>
              <a:gd name="connsiteX49" fmla="*/ 3730940 w 5265095"/>
              <a:gd name="connsiteY49" fmla="*/ 1416956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48608 w 5265095"/>
              <a:gd name="connsiteY48" fmla="*/ 2415309 h 3407129"/>
              <a:gd name="connsiteX49" fmla="*/ 3730940 w 5265095"/>
              <a:gd name="connsiteY49" fmla="*/ 1416956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48608 w 5265095"/>
              <a:gd name="connsiteY48" fmla="*/ 2415309 h 3407129"/>
              <a:gd name="connsiteX49" fmla="*/ 3934308 w 5265095"/>
              <a:gd name="connsiteY49" fmla="*/ 2062884 h 3407129"/>
              <a:gd name="connsiteX50" fmla="*/ 3730940 w 5265095"/>
              <a:gd name="connsiteY50" fmla="*/ 1416956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48608 w 5265095"/>
              <a:gd name="connsiteY48" fmla="*/ 2415309 h 3407129"/>
              <a:gd name="connsiteX49" fmla="*/ 4053370 w 5265095"/>
              <a:gd name="connsiteY49" fmla="*/ 2162896 h 3407129"/>
              <a:gd name="connsiteX50" fmla="*/ 3730940 w 5265095"/>
              <a:gd name="connsiteY50" fmla="*/ 1416956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29558 w 5265095"/>
              <a:gd name="connsiteY48" fmla="*/ 2420072 h 3407129"/>
              <a:gd name="connsiteX49" fmla="*/ 4053370 w 5265095"/>
              <a:gd name="connsiteY49" fmla="*/ 2162896 h 3407129"/>
              <a:gd name="connsiteX50" fmla="*/ 3730940 w 5265095"/>
              <a:gd name="connsiteY50" fmla="*/ 1416956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29558 w 5265095"/>
              <a:gd name="connsiteY48" fmla="*/ 2420072 h 3407129"/>
              <a:gd name="connsiteX49" fmla="*/ 4053370 w 5265095"/>
              <a:gd name="connsiteY49" fmla="*/ 2162896 h 3407129"/>
              <a:gd name="connsiteX50" fmla="*/ 3871434 w 5265095"/>
              <a:gd name="connsiteY50" fmla="*/ 2017031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29558 w 5265095"/>
              <a:gd name="connsiteY48" fmla="*/ 2420072 h 3407129"/>
              <a:gd name="connsiteX49" fmla="*/ 4053370 w 5265095"/>
              <a:gd name="connsiteY49" fmla="*/ 2162896 h 3407129"/>
              <a:gd name="connsiteX50" fmla="*/ 3378515 w 5265095"/>
              <a:gd name="connsiteY50" fmla="*/ 1402668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29558 w 5265095"/>
              <a:gd name="connsiteY48" fmla="*/ 2420072 h 3407129"/>
              <a:gd name="connsiteX49" fmla="*/ 4053370 w 5265095"/>
              <a:gd name="connsiteY49" fmla="*/ 2162896 h 3407129"/>
              <a:gd name="connsiteX50" fmla="*/ 3434245 w 5265095"/>
              <a:gd name="connsiteY50" fmla="*/ 1841428 h 3407129"/>
              <a:gd name="connsiteX51" fmla="*/ 3378515 w 5265095"/>
              <a:gd name="connsiteY51" fmla="*/ 1402668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29558 w 5265095"/>
              <a:gd name="connsiteY48" fmla="*/ 2420072 h 3407129"/>
              <a:gd name="connsiteX49" fmla="*/ 4053370 w 5265095"/>
              <a:gd name="connsiteY49" fmla="*/ 2162896 h 3407129"/>
              <a:gd name="connsiteX50" fmla="*/ 3434245 w 5265095"/>
              <a:gd name="connsiteY50" fmla="*/ 1841428 h 3407129"/>
              <a:gd name="connsiteX51" fmla="*/ 3026090 w 5265095"/>
              <a:gd name="connsiteY51" fmla="*/ 419212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29558 w 5265095"/>
              <a:gd name="connsiteY48" fmla="*/ 2420072 h 3407129"/>
              <a:gd name="connsiteX49" fmla="*/ 4053370 w 5265095"/>
              <a:gd name="connsiteY49" fmla="*/ 2162896 h 3407129"/>
              <a:gd name="connsiteX50" fmla="*/ 3434245 w 5265095"/>
              <a:gd name="connsiteY50" fmla="*/ 1841428 h 3407129"/>
              <a:gd name="connsiteX51" fmla="*/ 2876071 w 5265095"/>
              <a:gd name="connsiteY51" fmla="*/ 376349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29558 w 5265095"/>
              <a:gd name="connsiteY48" fmla="*/ 2420072 h 3407129"/>
              <a:gd name="connsiteX49" fmla="*/ 4053370 w 5265095"/>
              <a:gd name="connsiteY49" fmla="*/ 2162896 h 3407129"/>
              <a:gd name="connsiteX50" fmla="*/ 3434245 w 5265095"/>
              <a:gd name="connsiteY50" fmla="*/ 1841428 h 3407129"/>
              <a:gd name="connsiteX51" fmla="*/ 3308039 w 5265095"/>
              <a:gd name="connsiteY51" fmla="*/ 1267546 h 3407129"/>
              <a:gd name="connsiteX52" fmla="*/ 2876071 w 5265095"/>
              <a:gd name="connsiteY52" fmla="*/ 376349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29558 w 5265095"/>
              <a:gd name="connsiteY48" fmla="*/ 2420072 h 3407129"/>
              <a:gd name="connsiteX49" fmla="*/ 4053370 w 5265095"/>
              <a:gd name="connsiteY49" fmla="*/ 2162896 h 3407129"/>
              <a:gd name="connsiteX50" fmla="*/ 3434245 w 5265095"/>
              <a:gd name="connsiteY50" fmla="*/ 1841428 h 3407129"/>
              <a:gd name="connsiteX51" fmla="*/ 3308039 w 5265095"/>
              <a:gd name="connsiteY51" fmla="*/ 1267546 h 3407129"/>
              <a:gd name="connsiteX52" fmla="*/ 2876071 w 5265095"/>
              <a:gd name="connsiteY52" fmla="*/ 376349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29558 w 5265095"/>
              <a:gd name="connsiteY48" fmla="*/ 2420072 h 3407129"/>
              <a:gd name="connsiteX49" fmla="*/ 4053370 w 5265095"/>
              <a:gd name="connsiteY49" fmla="*/ 2162896 h 3407129"/>
              <a:gd name="connsiteX50" fmla="*/ 3434245 w 5265095"/>
              <a:gd name="connsiteY50" fmla="*/ 1841428 h 3407129"/>
              <a:gd name="connsiteX51" fmla="*/ 3308039 w 5265095"/>
              <a:gd name="connsiteY51" fmla="*/ 1267546 h 3407129"/>
              <a:gd name="connsiteX52" fmla="*/ 3179451 w 5265095"/>
              <a:gd name="connsiteY52" fmla="*/ 955603 h 3407129"/>
              <a:gd name="connsiteX53" fmla="*/ 2876071 w 5265095"/>
              <a:gd name="connsiteY53" fmla="*/ 376349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29558 w 5265095"/>
              <a:gd name="connsiteY48" fmla="*/ 2420072 h 3407129"/>
              <a:gd name="connsiteX49" fmla="*/ 4053370 w 5265095"/>
              <a:gd name="connsiteY49" fmla="*/ 2162896 h 3407129"/>
              <a:gd name="connsiteX50" fmla="*/ 3434245 w 5265095"/>
              <a:gd name="connsiteY50" fmla="*/ 1841428 h 3407129"/>
              <a:gd name="connsiteX51" fmla="*/ 3308039 w 5265095"/>
              <a:gd name="connsiteY51" fmla="*/ 1267546 h 3407129"/>
              <a:gd name="connsiteX52" fmla="*/ 3179451 w 5265095"/>
              <a:gd name="connsiteY52" fmla="*/ 955603 h 3407129"/>
              <a:gd name="connsiteX53" fmla="*/ 1892615 w 5265095"/>
              <a:gd name="connsiteY53" fmla="*/ 126318 h 3407129"/>
              <a:gd name="connsiteX0" fmla="*/ 1679380 w 5265095"/>
              <a:gd name="connsiteY0" fmla="*/ 0 h 3407129"/>
              <a:gd name="connsiteX1" fmla="*/ 1172853 w 5265095"/>
              <a:gd name="connsiteY1" fmla="*/ 157835 h 3407129"/>
              <a:gd name="connsiteX2" fmla="*/ 723255 w 5265095"/>
              <a:gd name="connsiteY2" fmla="*/ 92896 h 3407129"/>
              <a:gd name="connsiteX3" fmla="*/ 445938 w 5265095"/>
              <a:gd name="connsiteY3" fmla="*/ 152569 h 3407129"/>
              <a:gd name="connsiteX4" fmla="*/ 297098 w 5265095"/>
              <a:gd name="connsiteY4" fmla="*/ 26504 h 3407129"/>
              <a:gd name="connsiteX5" fmla="*/ 304 w 5265095"/>
              <a:gd name="connsiteY5" fmla="*/ 168268 h 3407129"/>
              <a:gd name="connsiteX6" fmla="*/ 238934 w 5265095"/>
              <a:gd name="connsiteY6" fmla="*/ 319814 h 3407129"/>
              <a:gd name="connsiteX7" fmla="*/ 135503 w 5265095"/>
              <a:gd name="connsiteY7" fmla="*/ 901141 h 3407129"/>
              <a:gd name="connsiteX8" fmla="*/ 464645 w 5265095"/>
              <a:gd name="connsiteY8" fmla="*/ 1054414 h 3407129"/>
              <a:gd name="connsiteX9" fmla="*/ 956048 w 5265095"/>
              <a:gd name="connsiteY9" fmla="*/ 1393819 h 3407129"/>
              <a:gd name="connsiteX10" fmla="*/ 1183842 w 5265095"/>
              <a:gd name="connsiteY10" fmla="*/ 1480968 h 3407129"/>
              <a:gd name="connsiteX11" fmla="*/ 1369104 w 5265095"/>
              <a:gd name="connsiteY11" fmla="*/ 1175755 h 3407129"/>
              <a:gd name="connsiteX12" fmla="*/ 1373732 w 5265095"/>
              <a:gd name="connsiteY12" fmla="*/ 935486 h 3407129"/>
              <a:gd name="connsiteX13" fmla="*/ 1476326 w 5265095"/>
              <a:gd name="connsiteY13" fmla="*/ 886762 h 3407129"/>
              <a:gd name="connsiteX14" fmla="*/ 2006233 w 5265095"/>
              <a:gd name="connsiteY14" fmla="*/ 899114 h 3407129"/>
              <a:gd name="connsiteX15" fmla="*/ 2199190 w 5265095"/>
              <a:gd name="connsiteY15" fmla="*/ 983078 h 3407129"/>
              <a:gd name="connsiteX16" fmla="*/ 2410003 w 5265095"/>
              <a:gd name="connsiteY16" fmla="*/ 920860 h 3407129"/>
              <a:gd name="connsiteX17" fmla="*/ 2188596 w 5265095"/>
              <a:gd name="connsiteY17" fmla="*/ 1315008 h 3407129"/>
              <a:gd name="connsiteX18" fmla="*/ 2708389 w 5265095"/>
              <a:gd name="connsiteY18" fmla="*/ 1304406 h 3407129"/>
              <a:gd name="connsiteX19" fmla="*/ 2901580 w 5265095"/>
              <a:gd name="connsiteY19" fmla="*/ 1090379 h 3407129"/>
              <a:gd name="connsiteX20" fmla="*/ 3090446 w 5265095"/>
              <a:gd name="connsiteY20" fmla="*/ 1086827 h 3407129"/>
              <a:gd name="connsiteX21" fmla="*/ 3219345 w 5265095"/>
              <a:gd name="connsiteY21" fmla="*/ 1738420 h 3407129"/>
              <a:gd name="connsiteX22" fmla="*/ 2854293 w 5265095"/>
              <a:gd name="connsiteY22" fmla="*/ 2124738 h 3407129"/>
              <a:gd name="connsiteX23" fmla="*/ 2453445 w 5265095"/>
              <a:gd name="connsiteY23" fmla="*/ 2456401 h 3407129"/>
              <a:gd name="connsiteX24" fmla="*/ 2111185 w 5265095"/>
              <a:gd name="connsiteY24" fmla="*/ 2732680 h 3407129"/>
              <a:gd name="connsiteX25" fmla="*/ 1751957 w 5265095"/>
              <a:gd name="connsiteY25" fmla="*/ 2826420 h 3407129"/>
              <a:gd name="connsiteX26" fmla="*/ 1510756 w 5265095"/>
              <a:gd name="connsiteY26" fmla="*/ 2979717 h 3407129"/>
              <a:gd name="connsiteX27" fmla="*/ 1200984 w 5265095"/>
              <a:gd name="connsiteY27" fmla="*/ 3139338 h 3407129"/>
              <a:gd name="connsiteX28" fmla="*/ 912253 w 5265095"/>
              <a:gd name="connsiteY28" fmla="*/ 3365529 h 3407129"/>
              <a:gd name="connsiteX29" fmla="*/ 789757 w 5265095"/>
              <a:gd name="connsiteY29" fmla="*/ 3402133 h 3407129"/>
              <a:gd name="connsiteX30" fmla="*/ 565812 w 5265095"/>
              <a:gd name="connsiteY30" fmla="*/ 3401120 h 3407129"/>
              <a:gd name="connsiteX31" fmla="*/ 759956 w 5265095"/>
              <a:gd name="connsiteY31" fmla="*/ 3352761 h 3407129"/>
              <a:gd name="connsiteX32" fmla="*/ 1118485 w 5265095"/>
              <a:gd name="connsiteY32" fmla="*/ 2945529 h 3407129"/>
              <a:gd name="connsiteX33" fmla="*/ 1392527 w 5265095"/>
              <a:gd name="connsiteY33" fmla="*/ 2802502 h 3407129"/>
              <a:gd name="connsiteX34" fmla="*/ 1411101 w 5265095"/>
              <a:gd name="connsiteY34" fmla="*/ 1919547 h 3407129"/>
              <a:gd name="connsiteX35" fmla="*/ 1695918 w 5265095"/>
              <a:gd name="connsiteY35" fmla="*/ 1782090 h 3407129"/>
              <a:gd name="connsiteX36" fmla="*/ 1880149 w 5265095"/>
              <a:gd name="connsiteY36" fmla="*/ 1938167 h 3407129"/>
              <a:gd name="connsiteX37" fmla="*/ 2134090 w 5265095"/>
              <a:gd name="connsiteY37" fmla="*/ 1884944 h 3407129"/>
              <a:gd name="connsiteX38" fmla="*/ 3315769 w 5265095"/>
              <a:gd name="connsiteY38" fmla="*/ 1898407 h 3407129"/>
              <a:gd name="connsiteX39" fmla="*/ 3719994 w 5265095"/>
              <a:gd name="connsiteY39" fmla="*/ 2037528 h 3407129"/>
              <a:gd name="connsiteX40" fmla="*/ 4003577 w 5265095"/>
              <a:gd name="connsiteY40" fmla="*/ 2170565 h 3407129"/>
              <a:gd name="connsiteX41" fmla="*/ 3988166 w 5265095"/>
              <a:gd name="connsiteY41" fmla="*/ 2422443 h 3407129"/>
              <a:gd name="connsiteX42" fmla="*/ 4272655 w 5265095"/>
              <a:gd name="connsiteY42" fmla="*/ 2680622 h 3407129"/>
              <a:gd name="connsiteX43" fmla="*/ 4624347 w 5265095"/>
              <a:gd name="connsiteY43" fmla="*/ 2926806 h 3407129"/>
              <a:gd name="connsiteX44" fmla="*/ 5046377 w 5265095"/>
              <a:gd name="connsiteY44" fmla="*/ 3117725 h 3407129"/>
              <a:gd name="connsiteX45" fmla="*/ 5265095 w 5265095"/>
              <a:gd name="connsiteY45" fmla="*/ 3141420 h 3407129"/>
              <a:gd name="connsiteX46" fmla="*/ 4862995 w 5265095"/>
              <a:gd name="connsiteY46" fmla="*/ 2982046 h 3407129"/>
              <a:gd name="connsiteX47" fmla="*/ 4460564 w 5265095"/>
              <a:gd name="connsiteY47" fmla="*/ 2782021 h 3407129"/>
              <a:gd name="connsiteX48" fmla="*/ 4029558 w 5265095"/>
              <a:gd name="connsiteY48" fmla="*/ 2420072 h 3407129"/>
              <a:gd name="connsiteX49" fmla="*/ 4053370 w 5265095"/>
              <a:gd name="connsiteY49" fmla="*/ 2162896 h 3407129"/>
              <a:gd name="connsiteX50" fmla="*/ 3434245 w 5265095"/>
              <a:gd name="connsiteY50" fmla="*/ 1841428 h 3407129"/>
              <a:gd name="connsiteX51" fmla="*/ 3308039 w 5265095"/>
              <a:gd name="connsiteY51" fmla="*/ 1267546 h 3407129"/>
              <a:gd name="connsiteX52" fmla="*/ 3179451 w 5265095"/>
              <a:gd name="connsiteY52" fmla="*/ 955603 h 3407129"/>
              <a:gd name="connsiteX53" fmla="*/ 2874651 w 5265095"/>
              <a:gd name="connsiteY53" fmla="*/ 634134 h 3407129"/>
              <a:gd name="connsiteX54" fmla="*/ 1892615 w 5265095"/>
              <a:gd name="connsiteY54" fmla="*/ 126318 h 3407129"/>
              <a:gd name="connsiteX0" fmla="*/ 1474593 w 5265095"/>
              <a:gd name="connsiteY0" fmla="*/ 0 h 3452373"/>
              <a:gd name="connsiteX1" fmla="*/ 1172853 w 5265095"/>
              <a:gd name="connsiteY1" fmla="*/ 203079 h 3452373"/>
              <a:gd name="connsiteX2" fmla="*/ 723255 w 5265095"/>
              <a:gd name="connsiteY2" fmla="*/ 138140 h 3452373"/>
              <a:gd name="connsiteX3" fmla="*/ 445938 w 5265095"/>
              <a:gd name="connsiteY3" fmla="*/ 197813 h 3452373"/>
              <a:gd name="connsiteX4" fmla="*/ 297098 w 5265095"/>
              <a:gd name="connsiteY4" fmla="*/ 71748 h 3452373"/>
              <a:gd name="connsiteX5" fmla="*/ 304 w 5265095"/>
              <a:gd name="connsiteY5" fmla="*/ 213512 h 3452373"/>
              <a:gd name="connsiteX6" fmla="*/ 238934 w 5265095"/>
              <a:gd name="connsiteY6" fmla="*/ 365058 h 3452373"/>
              <a:gd name="connsiteX7" fmla="*/ 135503 w 5265095"/>
              <a:gd name="connsiteY7" fmla="*/ 946385 h 3452373"/>
              <a:gd name="connsiteX8" fmla="*/ 464645 w 5265095"/>
              <a:gd name="connsiteY8" fmla="*/ 1099658 h 3452373"/>
              <a:gd name="connsiteX9" fmla="*/ 956048 w 5265095"/>
              <a:gd name="connsiteY9" fmla="*/ 1439063 h 3452373"/>
              <a:gd name="connsiteX10" fmla="*/ 1183842 w 5265095"/>
              <a:gd name="connsiteY10" fmla="*/ 1526212 h 3452373"/>
              <a:gd name="connsiteX11" fmla="*/ 1369104 w 5265095"/>
              <a:gd name="connsiteY11" fmla="*/ 1220999 h 3452373"/>
              <a:gd name="connsiteX12" fmla="*/ 1373732 w 5265095"/>
              <a:gd name="connsiteY12" fmla="*/ 980730 h 3452373"/>
              <a:gd name="connsiteX13" fmla="*/ 1476326 w 5265095"/>
              <a:gd name="connsiteY13" fmla="*/ 932006 h 3452373"/>
              <a:gd name="connsiteX14" fmla="*/ 2006233 w 5265095"/>
              <a:gd name="connsiteY14" fmla="*/ 944358 h 3452373"/>
              <a:gd name="connsiteX15" fmla="*/ 2199190 w 5265095"/>
              <a:gd name="connsiteY15" fmla="*/ 1028322 h 3452373"/>
              <a:gd name="connsiteX16" fmla="*/ 2410003 w 5265095"/>
              <a:gd name="connsiteY16" fmla="*/ 966104 h 3452373"/>
              <a:gd name="connsiteX17" fmla="*/ 2188596 w 5265095"/>
              <a:gd name="connsiteY17" fmla="*/ 1360252 h 3452373"/>
              <a:gd name="connsiteX18" fmla="*/ 2708389 w 5265095"/>
              <a:gd name="connsiteY18" fmla="*/ 1349650 h 3452373"/>
              <a:gd name="connsiteX19" fmla="*/ 2901580 w 5265095"/>
              <a:gd name="connsiteY19" fmla="*/ 1135623 h 3452373"/>
              <a:gd name="connsiteX20" fmla="*/ 3090446 w 5265095"/>
              <a:gd name="connsiteY20" fmla="*/ 1132071 h 3452373"/>
              <a:gd name="connsiteX21" fmla="*/ 3219345 w 5265095"/>
              <a:gd name="connsiteY21" fmla="*/ 1783664 h 3452373"/>
              <a:gd name="connsiteX22" fmla="*/ 2854293 w 5265095"/>
              <a:gd name="connsiteY22" fmla="*/ 2169982 h 3452373"/>
              <a:gd name="connsiteX23" fmla="*/ 2453445 w 5265095"/>
              <a:gd name="connsiteY23" fmla="*/ 2501645 h 3452373"/>
              <a:gd name="connsiteX24" fmla="*/ 2111185 w 5265095"/>
              <a:gd name="connsiteY24" fmla="*/ 2777924 h 3452373"/>
              <a:gd name="connsiteX25" fmla="*/ 1751957 w 5265095"/>
              <a:gd name="connsiteY25" fmla="*/ 2871664 h 3452373"/>
              <a:gd name="connsiteX26" fmla="*/ 1510756 w 5265095"/>
              <a:gd name="connsiteY26" fmla="*/ 3024961 h 3452373"/>
              <a:gd name="connsiteX27" fmla="*/ 1200984 w 5265095"/>
              <a:gd name="connsiteY27" fmla="*/ 3184582 h 3452373"/>
              <a:gd name="connsiteX28" fmla="*/ 912253 w 5265095"/>
              <a:gd name="connsiteY28" fmla="*/ 3410773 h 3452373"/>
              <a:gd name="connsiteX29" fmla="*/ 789757 w 5265095"/>
              <a:gd name="connsiteY29" fmla="*/ 3447377 h 3452373"/>
              <a:gd name="connsiteX30" fmla="*/ 565812 w 5265095"/>
              <a:gd name="connsiteY30" fmla="*/ 3446364 h 3452373"/>
              <a:gd name="connsiteX31" fmla="*/ 759956 w 5265095"/>
              <a:gd name="connsiteY31" fmla="*/ 3398005 h 3452373"/>
              <a:gd name="connsiteX32" fmla="*/ 1118485 w 5265095"/>
              <a:gd name="connsiteY32" fmla="*/ 2990773 h 3452373"/>
              <a:gd name="connsiteX33" fmla="*/ 1392527 w 5265095"/>
              <a:gd name="connsiteY33" fmla="*/ 2847746 h 3452373"/>
              <a:gd name="connsiteX34" fmla="*/ 1411101 w 5265095"/>
              <a:gd name="connsiteY34" fmla="*/ 1964791 h 3452373"/>
              <a:gd name="connsiteX35" fmla="*/ 1695918 w 5265095"/>
              <a:gd name="connsiteY35" fmla="*/ 1827334 h 3452373"/>
              <a:gd name="connsiteX36" fmla="*/ 1880149 w 5265095"/>
              <a:gd name="connsiteY36" fmla="*/ 1983411 h 3452373"/>
              <a:gd name="connsiteX37" fmla="*/ 2134090 w 5265095"/>
              <a:gd name="connsiteY37" fmla="*/ 1930188 h 3452373"/>
              <a:gd name="connsiteX38" fmla="*/ 3315769 w 5265095"/>
              <a:gd name="connsiteY38" fmla="*/ 1943651 h 3452373"/>
              <a:gd name="connsiteX39" fmla="*/ 3719994 w 5265095"/>
              <a:gd name="connsiteY39" fmla="*/ 2082772 h 3452373"/>
              <a:gd name="connsiteX40" fmla="*/ 4003577 w 5265095"/>
              <a:gd name="connsiteY40" fmla="*/ 2215809 h 3452373"/>
              <a:gd name="connsiteX41" fmla="*/ 3988166 w 5265095"/>
              <a:gd name="connsiteY41" fmla="*/ 2467687 h 3452373"/>
              <a:gd name="connsiteX42" fmla="*/ 4272655 w 5265095"/>
              <a:gd name="connsiteY42" fmla="*/ 2725866 h 3452373"/>
              <a:gd name="connsiteX43" fmla="*/ 4624347 w 5265095"/>
              <a:gd name="connsiteY43" fmla="*/ 2972050 h 3452373"/>
              <a:gd name="connsiteX44" fmla="*/ 5046377 w 5265095"/>
              <a:gd name="connsiteY44" fmla="*/ 3162969 h 3452373"/>
              <a:gd name="connsiteX45" fmla="*/ 5265095 w 5265095"/>
              <a:gd name="connsiteY45" fmla="*/ 3186664 h 3452373"/>
              <a:gd name="connsiteX46" fmla="*/ 4862995 w 5265095"/>
              <a:gd name="connsiteY46" fmla="*/ 3027290 h 3452373"/>
              <a:gd name="connsiteX47" fmla="*/ 4460564 w 5265095"/>
              <a:gd name="connsiteY47" fmla="*/ 2827265 h 3452373"/>
              <a:gd name="connsiteX48" fmla="*/ 4029558 w 5265095"/>
              <a:gd name="connsiteY48" fmla="*/ 2465316 h 3452373"/>
              <a:gd name="connsiteX49" fmla="*/ 4053370 w 5265095"/>
              <a:gd name="connsiteY49" fmla="*/ 2208140 h 3452373"/>
              <a:gd name="connsiteX50" fmla="*/ 3434245 w 5265095"/>
              <a:gd name="connsiteY50" fmla="*/ 1886672 h 3452373"/>
              <a:gd name="connsiteX51" fmla="*/ 3308039 w 5265095"/>
              <a:gd name="connsiteY51" fmla="*/ 1312790 h 3452373"/>
              <a:gd name="connsiteX52" fmla="*/ 3179451 w 5265095"/>
              <a:gd name="connsiteY52" fmla="*/ 1000847 h 3452373"/>
              <a:gd name="connsiteX53" fmla="*/ 2874651 w 5265095"/>
              <a:gd name="connsiteY53" fmla="*/ 679378 h 3452373"/>
              <a:gd name="connsiteX54" fmla="*/ 1892615 w 5265095"/>
              <a:gd name="connsiteY54" fmla="*/ 171562 h 3452373"/>
              <a:gd name="connsiteX0" fmla="*/ 1474593 w 5265095"/>
              <a:gd name="connsiteY0" fmla="*/ 0 h 3452373"/>
              <a:gd name="connsiteX1" fmla="*/ 1172853 w 5265095"/>
              <a:gd name="connsiteY1" fmla="*/ 203079 h 3452373"/>
              <a:gd name="connsiteX2" fmla="*/ 723255 w 5265095"/>
              <a:gd name="connsiteY2" fmla="*/ 138140 h 3452373"/>
              <a:gd name="connsiteX3" fmla="*/ 445938 w 5265095"/>
              <a:gd name="connsiteY3" fmla="*/ 197813 h 3452373"/>
              <a:gd name="connsiteX4" fmla="*/ 297098 w 5265095"/>
              <a:gd name="connsiteY4" fmla="*/ 71748 h 3452373"/>
              <a:gd name="connsiteX5" fmla="*/ 304 w 5265095"/>
              <a:gd name="connsiteY5" fmla="*/ 213512 h 3452373"/>
              <a:gd name="connsiteX6" fmla="*/ 238934 w 5265095"/>
              <a:gd name="connsiteY6" fmla="*/ 365058 h 3452373"/>
              <a:gd name="connsiteX7" fmla="*/ 135503 w 5265095"/>
              <a:gd name="connsiteY7" fmla="*/ 946385 h 3452373"/>
              <a:gd name="connsiteX8" fmla="*/ 464645 w 5265095"/>
              <a:gd name="connsiteY8" fmla="*/ 1099658 h 3452373"/>
              <a:gd name="connsiteX9" fmla="*/ 956048 w 5265095"/>
              <a:gd name="connsiteY9" fmla="*/ 1439063 h 3452373"/>
              <a:gd name="connsiteX10" fmla="*/ 1183842 w 5265095"/>
              <a:gd name="connsiteY10" fmla="*/ 1526212 h 3452373"/>
              <a:gd name="connsiteX11" fmla="*/ 1369104 w 5265095"/>
              <a:gd name="connsiteY11" fmla="*/ 1220999 h 3452373"/>
              <a:gd name="connsiteX12" fmla="*/ 1373732 w 5265095"/>
              <a:gd name="connsiteY12" fmla="*/ 980730 h 3452373"/>
              <a:gd name="connsiteX13" fmla="*/ 1476326 w 5265095"/>
              <a:gd name="connsiteY13" fmla="*/ 932006 h 3452373"/>
              <a:gd name="connsiteX14" fmla="*/ 2006233 w 5265095"/>
              <a:gd name="connsiteY14" fmla="*/ 944358 h 3452373"/>
              <a:gd name="connsiteX15" fmla="*/ 2199190 w 5265095"/>
              <a:gd name="connsiteY15" fmla="*/ 1028322 h 3452373"/>
              <a:gd name="connsiteX16" fmla="*/ 2410003 w 5265095"/>
              <a:gd name="connsiteY16" fmla="*/ 966104 h 3452373"/>
              <a:gd name="connsiteX17" fmla="*/ 2188596 w 5265095"/>
              <a:gd name="connsiteY17" fmla="*/ 1360252 h 3452373"/>
              <a:gd name="connsiteX18" fmla="*/ 2708389 w 5265095"/>
              <a:gd name="connsiteY18" fmla="*/ 1349650 h 3452373"/>
              <a:gd name="connsiteX19" fmla="*/ 2901580 w 5265095"/>
              <a:gd name="connsiteY19" fmla="*/ 1135623 h 3452373"/>
              <a:gd name="connsiteX20" fmla="*/ 3090446 w 5265095"/>
              <a:gd name="connsiteY20" fmla="*/ 1132071 h 3452373"/>
              <a:gd name="connsiteX21" fmla="*/ 3219345 w 5265095"/>
              <a:gd name="connsiteY21" fmla="*/ 1783664 h 3452373"/>
              <a:gd name="connsiteX22" fmla="*/ 2854293 w 5265095"/>
              <a:gd name="connsiteY22" fmla="*/ 2169982 h 3452373"/>
              <a:gd name="connsiteX23" fmla="*/ 2453445 w 5265095"/>
              <a:gd name="connsiteY23" fmla="*/ 2501645 h 3452373"/>
              <a:gd name="connsiteX24" fmla="*/ 2111185 w 5265095"/>
              <a:gd name="connsiteY24" fmla="*/ 2777924 h 3452373"/>
              <a:gd name="connsiteX25" fmla="*/ 1751957 w 5265095"/>
              <a:gd name="connsiteY25" fmla="*/ 2871664 h 3452373"/>
              <a:gd name="connsiteX26" fmla="*/ 1510756 w 5265095"/>
              <a:gd name="connsiteY26" fmla="*/ 3024961 h 3452373"/>
              <a:gd name="connsiteX27" fmla="*/ 1200984 w 5265095"/>
              <a:gd name="connsiteY27" fmla="*/ 3184582 h 3452373"/>
              <a:gd name="connsiteX28" fmla="*/ 912253 w 5265095"/>
              <a:gd name="connsiteY28" fmla="*/ 3410773 h 3452373"/>
              <a:gd name="connsiteX29" fmla="*/ 789757 w 5265095"/>
              <a:gd name="connsiteY29" fmla="*/ 3447377 h 3452373"/>
              <a:gd name="connsiteX30" fmla="*/ 565812 w 5265095"/>
              <a:gd name="connsiteY30" fmla="*/ 3446364 h 3452373"/>
              <a:gd name="connsiteX31" fmla="*/ 759956 w 5265095"/>
              <a:gd name="connsiteY31" fmla="*/ 3398005 h 3452373"/>
              <a:gd name="connsiteX32" fmla="*/ 1118485 w 5265095"/>
              <a:gd name="connsiteY32" fmla="*/ 2990773 h 3452373"/>
              <a:gd name="connsiteX33" fmla="*/ 1392527 w 5265095"/>
              <a:gd name="connsiteY33" fmla="*/ 2847746 h 3452373"/>
              <a:gd name="connsiteX34" fmla="*/ 1411101 w 5265095"/>
              <a:gd name="connsiteY34" fmla="*/ 1964791 h 3452373"/>
              <a:gd name="connsiteX35" fmla="*/ 1695918 w 5265095"/>
              <a:gd name="connsiteY35" fmla="*/ 1827334 h 3452373"/>
              <a:gd name="connsiteX36" fmla="*/ 1880149 w 5265095"/>
              <a:gd name="connsiteY36" fmla="*/ 1983411 h 3452373"/>
              <a:gd name="connsiteX37" fmla="*/ 2134090 w 5265095"/>
              <a:gd name="connsiteY37" fmla="*/ 1930188 h 3452373"/>
              <a:gd name="connsiteX38" fmla="*/ 3315769 w 5265095"/>
              <a:gd name="connsiteY38" fmla="*/ 1943651 h 3452373"/>
              <a:gd name="connsiteX39" fmla="*/ 3719994 w 5265095"/>
              <a:gd name="connsiteY39" fmla="*/ 2082772 h 3452373"/>
              <a:gd name="connsiteX40" fmla="*/ 4003577 w 5265095"/>
              <a:gd name="connsiteY40" fmla="*/ 2215809 h 3452373"/>
              <a:gd name="connsiteX41" fmla="*/ 3988166 w 5265095"/>
              <a:gd name="connsiteY41" fmla="*/ 2467687 h 3452373"/>
              <a:gd name="connsiteX42" fmla="*/ 4272655 w 5265095"/>
              <a:gd name="connsiteY42" fmla="*/ 2725866 h 3452373"/>
              <a:gd name="connsiteX43" fmla="*/ 4624347 w 5265095"/>
              <a:gd name="connsiteY43" fmla="*/ 2972050 h 3452373"/>
              <a:gd name="connsiteX44" fmla="*/ 5046377 w 5265095"/>
              <a:gd name="connsiteY44" fmla="*/ 3162969 h 3452373"/>
              <a:gd name="connsiteX45" fmla="*/ 5265095 w 5265095"/>
              <a:gd name="connsiteY45" fmla="*/ 3186664 h 3452373"/>
              <a:gd name="connsiteX46" fmla="*/ 4862995 w 5265095"/>
              <a:gd name="connsiteY46" fmla="*/ 3027290 h 3452373"/>
              <a:gd name="connsiteX47" fmla="*/ 4460564 w 5265095"/>
              <a:gd name="connsiteY47" fmla="*/ 2827265 h 3452373"/>
              <a:gd name="connsiteX48" fmla="*/ 4029558 w 5265095"/>
              <a:gd name="connsiteY48" fmla="*/ 2465316 h 3452373"/>
              <a:gd name="connsiteX49" fmla="*/ 4053370 w 5265095"/>
              <a:gd name="connsiteY49" fmla="*/ 2208140 h 3452373"/>
              <a:gd name="connsiteX50" fmla="*/ 3434245 w 5265095"/>
              <a:gd name="connsiteY50" fmla="*/ 1886672 h 3452373"/>
              <a:gd name="connsiteX51" fmla="*/ 3308039 w 5265095"/>
              <a:gd name="connsiteY51" fmla="*/ 1312790 h 3452373"/>
              <a:gd name="connsiteX52" fmla="*/ 3179451 w 5265095"/>
              <a:gd name="connsiteY52" fmla="*/ 1000847 h 3452373"/>
              <a:gd name="connsiteX53" fmla="*/ 2874651 w 5265095"/>
              <a:gd name="connsiteY53" fmla="*/ 679378 h 3452373"/>
              <a:gd name="connsiteX54" fmla="*/ 1583053 w 5265095"/>
              <a:gd name="connsiteY54" fmla="*/ 38212 h 3452373"/>
              <a:gd name="connsiteX0" fmla="*/ 1474593 w 5265095"/>
              <a:gd name="connsiteY0" fmla="*/ 0 h 3452373"/>
              <a:gd name="connsiteX1" fmla="*/ 1172853 w 5265095"/>
              <a:gd name="connsiteY1" fmla="*/ 203079 h 3452373"/>
              <a:gd name="connsiteX2" fmla="*/ 723255 w 5265095"/>
              <a:gd name="connsiteY2" fmla="*/ 138140 h 3452373"/>
              <a:gd name="connsiteX3" fmla="*/ 445938 w 5265095"/>
              <a:gd name="connsiteY3" fmla="*/ 197813 h 3452373"/>
              <a:gd name="connsiteX4" fmla="*/ 297098 w 5265095"/>
              <a:gd name="connsiteY4" fmla="*/ 71748 h 3452373"/>
              <a:gd name="connsiteX5" fmla="*/ 304 w 5265095"/>
              <a:gd name="connsiteY5" fmla="*/ 213512 h 3452373"/>
              <a:gd name="connsiteX6" fmla="*/ 238934 w 5265095"/>
              <a:gd name="connsiteY6" fmla="*/ 365058 h 3452373"/>
              <a:gd name="connsiteX7" fmla="*/ 135503 w 5265095"/>
              <a:gd name="connsiteY7" fmla="*/ 946385 h 3452373"/>
              <a:gd name="connsiteX8" fmla="*/ 464645 w 5265095"/>
              <a:gd name="connsiteY8" fmla="*/ 1099658 h 3452373"/>
              <a:gd name="connsiteX9" fmla="*/ 956048 w 5265095"/>
              <a:gd name="connsiteY9" fmla="*/ 1439063 h 3452373"/>
              <a:gd name="connsiteX10" fmla="*/ 1183842 w 5265095"/>
              <a:gd name="connsiteY10" fmla="*/ 1526212 h 3452373"/>
              <a:gd name="connsiteX11" fmla="*/ 1369104 w 5265095"/>
              <a:gd name="connsiteY11" fmla="*/ 1220999 h 3452373"/>
              <a:gd name="connsiteX12" fmla="*/ 1373732 w 5265095"/>
              <a:gd name="connsiteY12" fmla="*/ 980730 h 3452373"/>
              <a:gd name="connsiteX13" fmla="*/ 1476326 w 5265095"/>
              <a:gd name="connsiteY13" fmla="*/ 932006 h 3452373"/>
              <a:gd name="connsiteX14" fmla="*/ 2006233 w 5265095"/>
              <a:gd name="connsiteY14" fmla="*/ 944358 h 3452373"/>
              <a:gd name="connsiteX15" fmla="*/ 2199190 w 5265095"/>
              <a:gd name="connsiteY15" fmla="*/ 1028322 h 3452373"/>
              <a:gd name="connsiteX16" fmla="*/ 2410003 w 5265095"/>
              <a:gd name="connsiteY16" fmla="*/ 966104 h 3452373"/>
              <a:gd name="connsiteX17" fmla="*/ 2188596 w 5265095"/>
              <a:gd name="connsiteY17" fmla="*/ 1360252 h 3452373"/>
              <a:gd name="connsiteX18" fmla="*/ 2708389 w 5265095"/>
              <a:gd name="connsiteY18" fmla="*/ 1349650 h 3452373"/>
              <a:gd name="connsiteX19" fmla="*/ 2901580 w 5265095"/>
              <a:gd name="connsiteY19" fmla="*/ 1135623 h 3452373"/>
              <a:gd name="connsiteX20" fmla="*/ 3090446 w 5265095"/>
              <a:gd name="connsiteY20" fmla="*/ 1132071 h 3452373"/>
              <a:gd name="connsiteX21" fmla="*/ 3219345 w 5265095"/>
              <a:gd name="connsiteY21" fmla="*/ 1783664 h 3452373"/>
              <a:gd name="connsiteX22" fmla="*/ 2854293 w 5265095"/>
              <a:gd name="connsiteY22" fmla="*/ 2169982 h 3452373"/>
              <a:gd name="connsiteX23" fmla="*/ 2453445 w 5265095"/>
              <a:gd name="connsiteY23" fmla="*/ 2501645 h 3452373"/>
              <a:gd name="connsiteX24" fmla="*/ 2111185 w 5265095"/>
              <a:gd name="connsiteY24" fmla="*/ 2777924 h 3452373"/>
              <a:gd name="connsiteX25" fmla="*/ 1751957 w 5265095"/>
              <a:gd name="connsiteY25" fmla="*/ 2871664 h 3452373"/>
              <a:gd name="connsiteX26" fmla="*/ 1510756 w 5265095"/>
              <a:gd name="connsiteY26" fmla="*/ 3024961 h 3452373"/>
              <a:gd name="connsiteX27" fmla="*/ 1200984 w 5265095"/>
              <a:gd name="connsiteY27" fmla="*/ 3184582 h 3452373"/>
              <a:gd name="connsiteX28" fmla="*/ 912253 w 5265095"/>
              <a:gd name="connsiteY28" fmla="*/ 3410773 h 3452373"/>
              <a:gd name="connsiteX29" fmla="*/ 789757 w 5265095"/>
              <a:gd name="connsiteY29" fmla="*/ 3447377 h 3452373"/>
              <a:gd name="connsiteX30" fmla="*/ 565812 w 5265095"/>
              <a:gd name="connsiteY30" fmla="*/ 3446364 h 3452373"/>
              <a:gd name="connsiteX31" fmla="*/ 759956 w 5265095"/>
              <a:gd name="connsiteY31" fmla="*/ 3398005 h 3452373"/>
              <a:gd name="connsiteX32" fmla="*/ 1118485 w 5265095"/>
              <a:gd name="connsiteY32" fmla="*/ 2990773 h 3452373"/>
              <a:gd name="connsiteX33" fmla="*/ 1392527 w 5265095"/>
              <a:gd name="connsiteY33" fmla="*/ 2847746 h 3452373"/>
              <a:gd name="connsiteX34" fmla="*/ 1411101 w 5265095"/>
              <a:gd name="connsiteY34" fmla="*/ 1964791 h 3452373"/>
              <a:gd name="connsiteX35" fmla="*/ 1695918 w 5265095"/>
              <a:gd name="connsiteY35" fmla="*/ 1827334 h 3452373"/>
              <a:gd name="connsiteX36" fmla="*/ 1880149 w 5265095"/>
              <a:gd name="connsiteY36" fmla="*/ 1983411 h 3452373"/>
              <a:gd name="connsiteX37" fmla="*/ 2134090 w 5265095"/>
              <a:gd name="connsiteY37" fmla="*/ 1930188 h 3452373"/>
              <a:gd name="connsiteX38" fmla="*/ 3315769 w 5265095"/>
              <a:gd name="connsiteY38" fmla="*/ 1943651 h 3452373"/>
              <a:gd name="connsiteX39" fmla="*/ 3719994 w 5265095"/>
              <a:gd name="connsiteY39" fmla="*/ 2082772 h 3452373"/>
              <a:gd name="connsiteX40" fmla="*/ 4003577 w 5265095"/>
              <a:gd name="connsiteY40" fmla="*/ 2215809 h 3452373"/>
              <a:gd name="connsiteX41" fmla="*/ 3988166 w 5265095"/>
              <a:gd name="connsiteY41" fmla="*/ 2467687 h 3452373"/>
              <a:gd name="connsiteX42" fmla="*/ 4272655 w 5265095"/>
              <a:gd name="connsiteY42" fmla="*/ 2725866 h 3452373"/>
              <a:gd name="connsiteX43" fmla="*/ 4624347 w 5265095"/>
              <a:gd name="connsiteY43" fmla="*/ 2972050 h 3452373"/>
              <a:gd name="connsiteX44" fmla="*/ 5046377 w 5265095"/>
              <a:gd name="connsiteY44" fmla="*/ 3162969 h 3452373"/>
              <a:gd name="connsiteX45" fmla="*/ 5265095 w 5265095"/>
              <a:gd name="connsiteY45" fmla="*/ 3186664 h 3452373"/>
              <a:gd name="connsiteX46" fmla="*/ 4862995 w 5265095"/>
              <a:gd name="connsiteY46" fmla="*/ 3027290 h 3452373"/>
              <a:gd name="connsiteX47" fmla="*/ 4460564 w 5265095"/>
              <a:gd name="connsiteY47" fmla="*/ 2827265 h 3452373"/>
              <a:gd name="connsiteX48" fmla="*/ 4029558 w 5265095"/>
              <a:gd name="connsiteY48" fmla="*/ 2465316 h 3452373"/>
              <a:gd name="connsiteX49" fmla="*/ 4053370 w 5265095"/>
              <a:gd name="connsiteY49" fmla="*/ 2208140 h 3452373"/>
              <a:gd name="connsiteX50" fmla="*/ 3434245 w 5265095"/>
              <a:gd name="connsiteY50" fmla="*/ 1886672 h 3452373"/>
              <a:gd name="connsiteX51" fmla="*/ 3308039 w 5265095"/>
              <a:gd name="connsiteY51" fmla="*/ 1312790 h 3452373"/>
              <a:gd name="connsiteX52" fmla="*/ 3179451 w 5265095"/>
              <a:gd name="connsiteY52" fmla="*/ 1000847 h 3452373"/>
              <a:gd name="connsiteX53" fmla="*/ 2874651 w 5265095"/>
              <a:gd name="connsiteY53" fmla="*/ 679378 h 3452373"/>
              <a:gd name="connsiteX54" fmla="*/ 2091220 w 5265095"/>
              <a:gd name="connsiteY54" fmla="*/ 379340 h 3452373"/>
              <a:gd name="connsiteX55" fmla="*/ 1583053 w 5265095"/>
              <a:gd name="connsiteY55" fmla="*/ 38212 h 3452373"/>
              <a:gd name="connsiteX0" fmla="*/ 1474593 w 5265095"/>
              <a:gd name="connsiteY0" fmla="*/ 0 h 3452373"/>
              <a:gd name="connsiteX1" fmla="*/ 1172853 w 5265095"/>
              <a:gd name="connsiteY1" fmla="*/ 203079 h 3452373"/>
              <a:gd name="connsiteX2" fmla="*/ 723255 w 5265095"/>
              <a:gd name="connsiteY2" fmla="*/ 138140 h 3452373"/>
              <a:gd name="connsiteX3" fmla="*/ 445938 w 5265095"/>
              <a:gd name="connsiteY3" fmla="*/ 197813 h 3452373"/>
              <a:gd name="connsiteX4" fmla="*/ 297098 w 5265095"/>
              <a:gd name="connsiteY4" fmla="*/ 71748 h 3452373"/>
              <a:gd name="connsiteX5" fmla="*/ 304 w 5265095"/>
              <a:gd name="connsiteY5" fmla="*/ 213512 h 3452373"/>
              <a:gd name="connsiteX6" fmla="*/ 238934 w 5265095"/>
              <a:gd name="connsiteY6" fmla="*/ 365058 h 3452373"/>
              <a:gd name="connsiteX7" fmla="*/ 135503 w 5265095"/>
              <a:gd name="connsiteY7" fmla="*/ 946385 h 3452373"/>
              <a:gd name="connsiteX8" fmla="*/ 464645 w 5265095"/>
              <a:gd name="connsiteY8" fmla="*/ 1099658 h 3452373"/>
              <a:gd name="connsiteX9" fmla="*/ 956048 w 5265095"/>
              <a:gd name="connsiteY9" fmla="*/ 1439063 h 3452373"/>
              <a:gd name="connsiteX10" fmla="*/ 1183842 w 5265095"/>
              <a:gd name="connsiteY10" fmla="*/ 1526212 h 3452373"/>
              <a:gd name="connsiteX11" fmla="*/ 1369104 w 5265095"/>
              <a:gd name="connsiteY11" fmla="*/ 1220999 h 3452373"/>
              <a:gd name="connsiteX12" fmla="*/ 1373732 w 5265095"/>
              <a:gd name="connsiteY12" fmla="*/ 980730 h 3452373"/>
              <a:gd name="connsiteX13" fmla="*/ 1476326 w 5265095"/>
              <a:gd name="connsiteY13" fmla="*/ 932006 h 3452373"/>
              <a:gd name="connsiteX14" fmla="*/ 2006233 w 5265095"/>
              <a:gd name="connsiteY14" fmla="*/ 944358 h 3452373"/>
              <a:gd name="connsiteX15" fmla="*/ 2199190 w 5265095"/>
              <a:gd name="connsiteY15" fmla="*/ 1028322 h 3452373"/>
              <a:gd name="connsiteX16" fmla="*/ 2410003 w 5265095"/>
              <a:gd name="connsiteY16" fmla="*/ 966104 h 3452373"/>
              <a:gd name="connsiteX17" fmla="*/ 2188596 w 5265095"/>
              <a:gd name="connsiteY17" fmla="*/ 1360252 h 3452373"/>
              <a:gd name="connsiteX18" fmla="*/ 2708389 w 5265095"/>
              <a:gd name="connsiteY18" fmla="*/ 1349650 h 3452373"/>
              <a:gd name="connsiteX19" fmla="*/ 2901580 w 5265095"/>
              <a:gd name="connsiteY19" fmla="*/ 1135623 h 3452373"/>
              <a:gd name="connsiteX20" fmla="*/ 3090446 w 5265095"/>
              <a:gd name="connsiteY20" fmla="*/ 1132071 h 3452373"/>
              <a:gd name="connsiteX21" fmla="*/ 3219345 w 5265095"/>
              <a:gd name="connsiteY21" fmla="*/ 1783664 h 3452373"/>
              <a:gd name="connsiteX22" fmla="*/ 2854293 w 5265095"/>
              <a:gd name="connsiteY22" fmla="*/ 2169982 h 3452373"/>
              <a:gd name="connsiteX23" fmla="*/ 2453445 w 5265095"/>
              <a:gd name="connsiteY23" fmla="*/ 2501645 h 3452373"/>
              <a:gd name="connsiteX24" fmla="*/ 2111185 w 5265095"/>
              <a:gd name="connsiteY24" fmla="*/ 2777924 h 3452373"/>
              <a:gd name="connsiteX25" fmla="*/ 1751957 w 5265095"/>
              <a:gd name="connsiteY25" fmla="*/ 2871664 h 3452373"/>
              <a:gd name="connsiteX26" fmla="*/ 1510756 w 5265095"/>
              <a:gd name="connsiteY26" fmla="*/ 3024961 h 3452373"/>
              <a:gd name="connsiteX27" fmla="*/ 1200984 w 5265095"/>
              <a:gd name="connsiteY27" fmla="*/ 3184582 h 3452373"/>
              <a:gd name="connsiteX28" fmla="*/ 912253 w 5265095"/>
              <a:gd name="connsiteY28" fmla="*/ 3410773 h 3452373"/>
              <a:gd name="connsiteX29" fmla="*/ 789757 w 5265095"/>
              <a:gd name="connsiteY29" fmla="*/ 3447377 h 3452373"/>
              <a:gd name="connsiteX30" fmla="*/ 565812 w 5265095"/>
              <a:gd name="connsiteY30" fmla="*/ 3446364 h 3452373"/>
              <a:gd name="connsiteX31" fmla="*/ 759956 w 5265095"/>
              <a:gd name="connsiteY31" fmla="*/ 3398005 h 3452373"/>
              <a:gd name="connsiteX32" fmla="*/ 1118485 w 5265095"/>
              <a:gd name="connsiteY32" fmla="*/ 2990773 h 3452373"/>
              <a:gd name="connsiteX33" fmla="*/ 1392527 w 5265095"/>
              <a:gd name="connsiteY33" fmla="*/ 2847746 h 3452373"/>
              <a:gd name="connsiteX34" fmla="*/ 1411101 w 5265095"/>
              <a:gd name="connsiteY34" fmla="*/ 1964791 h 3452373"/>
              <a:gd name="connsiteX35" fmla="*/ 1695918 w 5265095"/>
              <a:gd name="connsiteY35" fmla="*/ 1827334 h 3452373"/>
              <a:gd name="connsiteX36" fmla="*/ 1880149 w 5265095"/>
              <a:gd name="connsiteY36" fmla="*/ 1983411 h 3452373"/>
              <a:gd name="connsiteX37" fmla="*/ 2134090 w 5265095"/>
              <a:gd name="connsiteY37" fmla="*/ 1930188 h 3452373"/>
              <a:gd name="connsiteX38" fmla="*/ 3315769 w 5265095"/>
              <a:gd name="connsiteY38" fmla="*/ 1943651 h 3452373"/>
              <a:gd name="connsiteX39" fmla="*/ 3719994 w 5265095"/>
              <a:gd name="connsiteY39" fmla="*/ 2082772 h 3452373"/>
              <a:gd name="connsiteX40" fmla="*/ 4003577 w 5265095"/>
              <a:gd name="connsiteY40" fmla="*/ 2215809 h 3452373"/>
              <a:gd name="connsiteX41" fmla="*/ 3988166 w 5265095"/>
              <a:gd name="connsiteY41" fmla="*/ 2467687 h 3452373"/>
              <a:gd name="connsiteX42" fmla="*/ 4272655 w 5265095"/>
              <a:gd name="connsiteY42" fmla="*/ 2725866 h 3452373"/>
              <a:gd name="connsiteX43" fmla="*/ 4624347 w 5265095"/>
              <a:gd name="connsiteY43" fmla="*/ 2972050 h 3452373"/>
              <a:gd name="connsiteX44" fmla="*/ 5046377 w 5265095"/>
              <a:gd name="connsiteY44" fmla="*/ 3162969 h 3452373"/>
              <a:gd name="connsiteX45" fmla="*/ 5265095 w 5265095"/>
              <a:gd name="connsiteY45" fmla="*/ 3186664 h 3452373"/>
              <a:gd name="connsiteX46" fmla="*/ 4862995 w 5265095"/>
              <a:gd name="connsiteY46" fmla="*/ 3027290 h 3452373"/>
              <a:gd name="connsiteX47" fmla="*/ 4460564 w 5265095"/>
              <a:gd name="connsiteY47" fmla="*/ 2827265 h 3452373"/>
              <a:gd name="connsiteX48" fmla="*/ 4029558 w 5265095"/>
              <a:gd name="connsiteY48" fmla="*/ 2465316 h 3452373"/>
              <a:gd name="connsiteX49" fmla="*/ 4053370 w 5265095"/>
              <a:gd name="connsiteY49" fmla="*/ 2208140 h 3452373"/>
              <a:gd name="connsiteX50" fmla="*/ 3434245 w 5265095"/>
              <a:gd name="connsiteY50" fmla="*/ 1886672 h 3452373"/>
              <a:gd name="connsiteX51" fmla="*/ 3308039 w 5265095"/>
              <a:gd name="connsiteY51" fmla="*/ 1312790 h 3452373"/>
              <a:gd name="connsiteX52" fmla="*/ 3179451 w 5265095"/>
              <a:gd name="connsiteY52" fmla="*/ 1000847 h 3452373"/>
              <a:gd name="connsiteX53" fmla="*/ 2874651 w 5265095"/>
              <a:gd name="connsiteY53" fmla="*/ 679378 h 3452373"/>
              <a:gd name="connsiteX54" fmla="*/ 2091220 w 5265095"/>
              <a:gd name="connsiteY54" fmla="*/ 350765 h 3452373"/>
              <a:gd name="connsiteX55" fmla="*/ 1583053 w 5265095"/>
              <a:gd name="connsiteY55" fmla="*/ 38212 h 3452373"/>
              <a:gd name="connsiteX0" fmla="*/ 1474593 w 5265095"/>
              <a:gd name="connsiteY0" fmla="*/ 0 h 3452373"/>
              <a:gd name="connsiteX1" fmla="*/ 1172853 w 5265095"/>
              <a:gd name="connsiteY1" fmla="*/ 203079 h 3452373"/>
              <a:gd name="connsiteX2" fmla="*/ 723255 w 5265095"/>
              <a:gd name="connsiteY2" fmla="*/ 138140 h 3452373"/>
              <a:gd name="connsiteX3" fmla="*/ 445938 w 5265095"/>
              <a:gd name="connsiteY3" fmla="*/ 197813 h 3452373"/>
              <a:gd name="connsiteX4" fmla="*/ 297098 w 5265095"/>
              <a:gd name="connsiteY4" fmla="*/ 71748 h 3452373"/>
              <a:gd name="connsiteX5" fmla="*/ 304 w 5265095"/>
              <a:gd name="connsiteY5" fmla="*/ 213512 h 3452373"/>
              <a:gd name="connsiteX6" fmla="*/ 238934 w 5265095"/>
              <a:gd name="connsiteY6" fmla="*/ 365058 h 3452373"/>
              <a:gd name="connsiteX7" fmla="*/ 135503 w 5265095"/>
              <a:gd name="connsiteY7" fmla="*/ 946385 h 3452373"/>
              <a:gd name="connsiteX8" fmla="*/ 464645 w 5265095"/>
              <a:gd name="connsiteY8" fmla="*/ 1099658 h 3452373"/>
              <a:gd name="connsiteX9" fmla="*/ 956048 w 5265095"/>
              <a:gd name="connsiteY9" fmla="*/ 1439063 h 3452373"/>
              <a:gd name="connsiteX10" fmla="*/ 1183842 w 5265095"/>
              <a:gd name="connsiteY10" fmla="*/ 1526212 h 3452373"/>
              <a:gd name="connsiteX11" fmla="*/ 1369104 w 5265095"/>
              <a:gd name="connsiteY11" fmla="*/ 1220999 h 3452373"/>
              <a:gd name="connsiteX12" fmla="*/ 1373732 w 5265095"/>
              <a:gd name="connsiteY12" fmla="*/ 980730 h 3452373"/>
              <a:gd name="connsiteX13" fmla="*/ 1476326 w 5265095"/>
              <a:gd name="connsiteY13" fmla="*/ 932006 h 3452373"/>
              <a:gd name="connsiteX14" fmla="*/ 2006233 w 5265095"/>
              <a:gd name="connsiteY14" fmla="*/ 944358 h 3452373"/>
              <a:gd name="connsiteX15" fmla="*/ 2199190 w 5265095"/>
              <a:gd name="connsiteY15" fmla="*/ 1028322 h 3452373"/>
              <a:gd name="connsiteX16" fmla="*/ 2410003 w 5265095"/>
              <a:gd name="connsiteY16" fmla="*/ 966104 h 3452373"/>
              <a:gd name="connsiteX17" fmla="*/ 2188596 w 5265095"/>
              <a:gd name="connsiteY17" fmla="*/ 1360252 h 3452373"/>
              <a:gd name="connsiteX18" fmla="*/ 2708389 w 5265095"/>
              <a:gd name="connsiteY18" fmla="*/ 1349650 h 3452373"/>
              <a:gd name="connsiteX19" fmla="*/ 2901580 w 5265095"/>
              <a:gd name="connsiteY19" fmla="*/ 1135623 h 3452373"/>
              <a:gd name="connsiteX20" fmla="*/ 3090446 w 5265095"/>
              <a:gd name="connsiteY20" fmla="*/ 1132071 h 3452373"/>
              <a:gd name="connsiteX21" fmla="*/ 3219345 w 5265095"/>
              <a:gd name="connsiteY21" fmla="*/ 1783664 h 3452373"/>
              <a:gd name="connsiteX22" fmla="*/ 2854293 w 5265095"/>
              <a:gd name="connsiteY22" fmla="*/ 2169982 h 3452373"/>
              <a:gd name="connsiteX23" fmla="*/ 2453445 w 5265095"/>
              <a:gd name="connsiteY23" fmla="*/ 2501645 h 3452373"/>
              <a:gd name="connsiteX24" fmla="*/ 2111185 w 5265095"/>
              <a:gd name="connsiteY24" fmla="*/ 2777924 h 3452373"/>
              <a:gd name="connsiteX25" fmla="*/ 1751957 w 5265095"/>
              <a:gd name="connsiteY25" fmla="*/ 2871664 h 3452373"/>
              <a:gd name="connsiteX26" fmla="*/ 1510756 w 5265095"/>
              <a:gd name="connsiteY26" fmla="*/ 3024961 h 3452373"/>
              <a:gd name="connsiteX27" fmla="*/ 1200984 w 5265095"/>
              <a:gd name="connsiteY27" fmla="*/ 3184582 h 3452373"/>
              <a:gd name="connsiteX28" fmla="*/ 912253 w 5265095"/>
              <a:gd name="connsiteY28" fmla="*/ 3410773 h 3452373"/>
              <a:gd name="connsiteX29" fmla="*/ 789757 w 5265095"/>
              <a:gd name="connsiteY29" fmla="*/ 3447377 h 3452373"/>
              <a:gd name="connsiteX30" fmla="*/ 565812 w 5265095"/>
              <a:gd name="connsiteY30" fmla="*/ 3446364 h 3452373"/>
              <a:gd name="connsiteX31" fmla="*/ 759956 w 5265095"/>
              <a:gd name="connsiteY31" fmla="*/ 3398005 h 3452373"/>
              <a:gd name="connsiteX32" fmla="*/ 1118485 w 5265095"/>
              <a:gd name="connsiteY32" fmla="*/ 2990773 h 3452373"/>
              <a:gd name="connsiteX33" fmla="*/ 1392527 w 5265095"/>
              <a:gd name="connsiteY33" fmla="*/ 2847746 h 3452373"/>
              <a:gd name="connsiteX34" fmla="*/ 1411101 w 5265095"/>
              <a:gd name="connsiteY34" fmla="*/ 1964791 h 3452373"/>
              <a:gd name="connsiteX35" fmla="*/ 1695918 w 5265095"/>
              <a:gd name="connsiteY35" fmla="*/ 1827334 h 3452373"/>
              <a:gd name="connsiteX36" fmla="*/ 1880149 w 5265095"/>
              <a:gd name="connsiteY36" fmla="*/ 1983411 h 3452373"/>
              <a:gd name="connsiteX37" fmla="*/ 2134090 w 5265095"/>
              <a:gd name="connsiteY37" fmla="*/ 1930188 h 3452373"/>
              <a:gd name="connsiteX38" fmla="*/ 3315769 w 5265095"/>
              <a:gd name="connsiteY38" fmla="*/ 1943651 h 3452373"/>
              <a:gd name="connsiteX39" fmla="*/ 3719994 w 5265095"/>
              <a:gd name="connsiteY39" fmla="*/ 2082772 h 3452373"/>
              <a:gd name="connsiteX40" fmla="*/ 4003577 w 5265095"/>
              <a:gd name="connsiteY40" fmla="*/ 2215809 h 3452373"/>
              <a:gd name="connsiteX41" fmla="*/ 3988166 w 5265095"/>
              <a:gd name="connsiteY41" fmla="*/ 2467687 h 3452373"/>
              <a:gd name="connsiteX42" fmla="*/ 4272655 w 5265095"/>
              <a:gd name="connsiteY42" fmla="*/ 2725866 h 3452373"/>
              <a:gd name="connsiteX43" fmla="*/ 4624347 w 5265095"/>
              <a:gd name="connsiteY43" fmla="*/ 2972050 h 3452373"/>
              <a:gd name="connsiteX44" fmla="*/ 5046377 w 5265095"/>
              <a:gd name="connsiteY44" fmla="*/ 3162969 h 3452373"/>
              <a:gd name="connsiteX45" fmla="*/ 5265095 w 5265095"/>
              <a:gd name="connsiteY45" fmla="*/ 3186664 h 3452373"/>
              <a:gd name="connsiteX46" fmla="*/ 4862995 w 5265095"/>
              <a:gd name="connsiteY46" fmla="*/ 3027290 h 3452373"/>
              <a:gd name="connsiteX47" fmla="*/ 4460564 w 5265095"/>
              <a:gd name="connsiteY47" fmla="*/ 2827265 h 3452373"/>
              <a:gd name="connsiteX48" fmla="*/ 4029558 w 5265095"/>
              <a:gd name="connsiteY48" fmla="*/ 2465316 h 3452373"/>
              <a:gd name="connsiteX49" fmla="*/ 4053370 w 5265095"/>
              <a:gd name="connsiteY49" fmla="*/ 2208140 h 3452373"/>
              <a:gd name="connsiteX50" fmla="*/ 3434245 w 5265095"/>
              <a:gd name="connsiteY50" fmla="*/ 1886672 h 3452373"/>
              <a:gd name="connsiteX51" fmla="*/ 3308039 w 5265095"/>
              <a:gd name="connsiteY51" fmla="*/ 1312790 h 3452373"/>
              <a:gd name="connsiteX52" fmla="*/ 3179451 w 5265095"/>
              <a:gd name="connsiteY52" fmla="*/ 1000847 h 3452373"/>
              <a:gd name="connsiteX53" fmla="*/ 2874651 w 5265095"/>
              <a:gd name="connsiteY53" fmla="*/ 679378 h 3452373"/>
              <a:gd name="connsiteX54" fmla="*/ 2091220 w 5265095"/>
              <a:gd name="connsiteY54" fmla="*/ 350765 h 3452373"/>
              <a:gd name="connsiteX55" fmla="*/ 1583053 w 5265095"/>
              <a:gd name="connsiteY55" fmla="*/ 38212 h 3452373"/>
              <a:gd name="connsiteX0" fmla="*/ 1474593 w 5265095"/>
              <a:gd name="connsiteY0" fmla="*/ 0 h 3452373"/>
              <a:gd name="connsiteX1" fmla="*/ 1172853 w 5265095"/>
              <a:gd name="connsiteY1" fmla="*/ 203079 h 3452373"/>
              <a:gd name="connsiteX2" fmla="*/ 723255 w 5265095"/>
              <a:gd name="connsiteY2" fmla="*/ 138140 h 3452373"/>
              <a:gd name="connsiteX3" fmla="*/ 445938 w 5265095"/>
              <a:gd name="connsiteY3" fmla="*/ 197813 h 3452373"/>
              <a:gd name="connsiteX4" fmla="*/ 297098 w 5265095"/>
              <a:gd name="connsiteY4" fmla="*/ 71748 h 3452373"/>
              <a:gd name="connsiteX5" fmla="*/ 304 w 5265095"/>
              <a:gd name="connsiteY5" fmla="*/ 213512 h 3452373"/>
              <a:gd name="connsiteX6" fmla="*/ 238934 w 5265095"/>
              <a:gd name="connsiteY6" fmla="*/ 365058 h 3452373"/>
              <a:gd name="connsiteX7" fmla="*/ 135503 w 5265095"/>
              <a:gd name="connsiteY7" fmla="*/ 946385 h 3452373"/>
              <a:gd name="connsiteX8" fmla="*/ 464645 w 5265095"/>
              <a:gd name="connsiteY8" fmla="*/ 1099658 h 3452373"/>
              <a:gd name="connsiteX9" fmla="*/ 956048 w 5265095"/>
              <a:gd name="connsiteY9" fmla="*/ 1439063 h 3452373"/>
              <a:gd name="connsiteX10" fmla="*/ 1183842 w 5265095"/>
              <a:gd name="connsiteY10" fmla="*/ 1526212 h 3452373"/>
              <a:gd name="connsiteX11" fmla="*/ 1369104 w 5265095"/>
              <a:gd name="connsiteY11" fmla="*/ 1220999 h 3452373"/>
              <a:gd name="connsiteX12" fmla="*/ 1373732 w 5265095"/>
              <a:gd name="connsiteY12" fmla="*/ 980730 h 3452373"/>
              <a:gd name="connsiteX13" fmla="*/ 1476326 w 5265095"/>
              <a:gd name="connsiteY13" fmla="*/ 932006 h 3452373"/>
              <a:gd name="connsiteX14" fmla="*/ 2006233 w 5265095"/>
              <a:gd name="connsiteY14" fmla="*/ 944358 h 3452373"/>
              <a:gd name="connsiteX15" fmla="*/ 2199190 w 5265095"/>
              <a:gd name="connsiteY15" fmla="*/ 1028322 h 3452373"/>
              <a:gd name="connsiteX16" fmla="*/ 2410003 w 5265095"/>
              <a:gd name="connsiteY16" fmla="*/ 966104 h 3452373"/>
              <a:gd name="connsiteX17" fmla="*/ 2188596 w 5265095"/>
              <a:gd name="connsiteY17" fmla="*/ 1360252 h 3452373"/>
              <a:gd name="connsiteX18" fmla="*/ 2708389 w 5265095"/>
              <a:gd name="connsiteY18" fmla="*/ 1349650 h 3452373"/>
              <a:gd name="connsiteX19" fmla="*/ 2901580 w 5265095"/>
              <a:gd name="connsiteY19" fmla="*/ 1135623 h 3452373"/>
              <a:gd name="connsiteX20" fmla="*/ 3090446 w 5265095"/>
              <a:gd name="connsiteY20" fmla="*/ 1132071 h 3452373"/>
              <a:gd name="connsiteX21" fmla="*/ 3219345 w 5265095"/>
              <a:gd name="connsiteY21" fmla="*/ 1783664 h 3452373"/>
              <a:gd name="connsiteX22" fmla="*/ 2854293 w 5265095"/>
              <a:gd name="connsiteY22" fmla="*/ 2169982 h 3452373"/>
              <a:gd name="connsiteX23" fmla="*/ 2453445 w 5265095"/>
              <a:gd name="connsiteY23" fmla="*/ 2501645 h 3452373"/>
              <a:gd name="connsiteX24" fmla="*/ 2111185 w 5265095"/>
              <a:gd name="connsiteY24" fmla="*/ 2777924 h 3452373"/>
              <a:gd name="connsiteX25" fmla="*/ 1751957 w 5265095"/>
              <a:gd name="connsiteY25" fmla="*/ 2871664 h 3452373"/>
              <a:gd name="connsiteX26" fmla="*/ 1510756 w 5265095"/>
              <a:gd name="connsiteY26" fmla="*/ 3024961 h 3452373"/>
              <a:gd name="connsiteX27" fmla="*/ 1200984 w 5265095"/>
              <a:gd name="connsiteY27" fmla="*/ 3184582 h 3452373"/>
              <a:gd name="connsiteX28" fmla="*/ 912253 w 5265095"/>
              <a:gd name="connsiteY28" fmla="*/ 3410773 h 3452373"/>
              <a:gd name="connsiteX29" fmla="*/ 789757 w 5265095"/>
              <a:gd name="connsiteY29" fmla="*/ 3447377 h 3452373"/>
              <a:gd name="connsiteX30" fmla="*/ 565812 w 5265095"/>
              <a:gd name="connsiteY30" fmla="*/ 3446364 h 3452373"/>
              <a:gd name="connsiteX31" fmla="*/ 759956 w 5265095"/>
              <a:gd name="connsiteY31" fmla="*/ 3398005 h 3452373"/>
              <a:gd name="connsiteX32" fmla="*/ 1118485 w 5265095"/>
              <a:gd name="connsiteY32" fmla="*/ 2990773 h 3452373"/>
              <a:gd name="connsiteX33" fmla="*/ 1392527 w 5265095"/>
              <a:gd name="connsiteY33" fmla="*/ 2847746 h 3452373"/>
              <a:gd name="connsiteX34" fmla="*/ 1411101 w 5265095"/>
              <a:gd name="connsiteY34" fmla="*/ 1964791 h 3452373"/>
              <a:gd name="connsiteX35" fmla="*/ 1695918 w 5265095"/>
              <a:gd name="connsiteY35" fmla="*/ 1827334 h 3452373"/>
              <a:gd name="connsiteX36" fmla="*/ 1880149 w 5265095"/>
              <a:gd name="connsiteY36" fmla="*/ 1983411 h 3452373"/>
              <a:gd name="connsiteX37" fmla="*/ 2134090 w 5265095"/>
              <a:gd name="connsiteY37" fmla="*/ 1930188 h 3452373"/>
              <a:gd name="connsiteX38" fmla="*/ 3315769 w 5265095"/>
              <a:gd name="connsiteY38" fmla="*/ 1943651 h 3452373"/>
              <a:gd name="connsiteX39" fmla="*/ 3719994 w 5265095"/>
              <a:gd name="connsiteY39" fmla="*/ 2082772 h 3452373"/>
              <a:gd name="connsiteX40" fmla="*/ 4003577 w 5265095"/>
              <a:gd name="connsiteY40" fmla="*/ 2215809 h 3452373"/>
              <a:gd name="connsiteX41" fmla="*/ 3988166 w 5265095"/>
              <a:gd name="connsiteY41" fmla="*/ 2467687 h 3452373"/>
              <a:gd name="connsiteX42" fmla="*/ 4272655 w 5265095"/>
              <a:gd name="connsiteY42" fmla="*/ 2725866 h 3452373"/>
              <a:gd name="connsiteX43" fmla="*/ 4624347 w 5265095"/>
              <a:gd name="connsiteY43" fmla="*/ 2972050 h 3452373"/>
              <a:gd name="connsiteX44" fmla="*/ 5046377 w 5265095"/>
              <a:gd name="connsiteY44" fmla="*/ 3162969 h 3452373"/>
              <a:gd name="connsiteX45" fmla="*/ 5265095 w 5265095"/>
              <a:gd name="connsiteY45" fmla="*/ 3186664 h 3452373"/>
              <a:gd name="connsiteX46" fmla="*/ 4862995 w 5265095"/>
              <a:gd name="connsiteY46" fmla="*/ 3027290 h 3452373"/>
              <a:gd name="connsiteX47" fmla="*/ 4460564 w 5265095"/>
              <a:gd name="connsiteY47" fmla="*/ 2827265 h 3452373"/>
              <a:gd name="connsiteX48" fmla="*/ 4029558 w 5265095"/>
              <a:gd name="connsiteY48" fmla="*/ 2465316 h 3452373"/>
              <a:gd name="connsiteX49" fmla="*/ 4053370 w 5265095"/>
              <a:gd name="connsiteY49" fmla="*/ 2208140 h 3452373"/>
              <a:gd name="connsiteX50" fmla="*/ 3434245 w 5265095"/>
              <a:gd name="connsiteY50" fmla="*/ 1886672 h 3452373"/>
              <a:gd name="connsiteX51" fmla="*/ 3308039 w 5265095"/>
              <a:gd name="connsiteY51" fmla="*/ 1312790 h 3452373"/>
              <a:gd name="connsiteX52" fmla="*/ 3179451 w 5265095"/>
              <a:gd name="connsiteY52" fmla="*/ 1000847 h 3452373"/>
              <a:gd name="connsiteX53" fmla="*/ 2874651 w 5265095"/>
              <a:gd name="connsiteY53" fmla="*/ 679378 h 3452373"/>
              <a:gd name="connsiteX54" fmla="*/ 2091220 w 5265095"/>
              <a:gd name="connsiteY54" fmla="*/ 350765 h 3452373"/>
              <a:gd name="connsiteX55" fmla="*/ 1633059 w 5265095"/>
              <a:gd name="connsiteY55" fmla="*/ 45356 h 3452373"/>
              <a:gd name="connsiteX0" fmla="*/ 1474593 w 5265095"/>
              <a:gd name="connsiteY0" fmla="*/ 0 h 3452373"/>
              <a:gd name="connsiteX1" fmla="*/ 1172853 w 5265095"/>
              <a:gd name="connsiteY1" fmla="*/ 203079 h 3452373"/>
              <a:gd name="connsiteX2" fmla="*/ 723255 w 5265095"/>
              <a:gd name="connsiteY2" fmla="*/ 138140 h 3452373"/>
              <a:gd name="connsiteX3" fmla="*/ 445938 w 5265095"/>
              <a:gd name="connsiteY3" fmla="*/ 197813 h 3452373"/>
              <a:gd name="connsiteX4" fmla="*/ 297098 w 5265095"/>
              <a:gd name="connsiteY4" fmla="*/ 71748 h 3452373"/>
              <a:gd name="connsiteX5" fmla="*/ 304 w 5265095"/>
              <a:gd name="connsiteY5" fmla="*/ 213512 h 3452373"/>
              <a:gd name="connsiteX6" fmla="*/ 238934 w 5265095"/>
              <a:gd name="connsiteY6" fmla="*/ 365058 h 3452373"/>
              <a:gd name="connsiteX7" fmla="*/ 135503 w 5265095"/>
              <a:gd name="connsiteY7" fmla="*/ 946385 h 3452373"/>
              <a:gd name="connsiteX8" fmla="*/ 464645 w 5265095"/>
              <a:gd name="connsiteY8" fmla="*/ 1099658 h 3452373"/>
              <a:gd name="connsiteX9" fmla="*/ 956048 w 5265095"/>
              <a:gd name="connsiteY9" fmla="*/ 1439063 h 3452373"/>
              <a:gd name="connsiteX10" fmla="*/ 1183842 w 5265095"/>
              <a:gd name="connsiteY10" fmla="*/ 1526212 h 3452373"/>
              <a:gd name="connsiteX11" fmla="*/ 1369104 w 5265095"/>
              <a:gd name="connsiteY11" fmla="*/ 1220999 h 3452373"/>
              <a:gd name="connsiteX12" fmla="*/ 1373732 w 5265095"/>
              <a:gd name="connsiteY12" fmla="*/ 980730 h 3452373"/>
              <a:gd name="connsiteX13" fmla="*/ 1476326 w 5265095"/>
              <a:gd name="connsiteY13" fmla="*/ 932006 h 3452373"/>
              <a:gd name="connsiteX14" fmla="*/ 2006233 w 5265095"/>
              <a:gd name="connsiteY14" fmla="*/ 944358 h 3452373"/>
              <a:gd name="connsiteX15" fmla="*/ 2199190 w 5265095"/>
              <a:gd name="connsiteY15" fmla="*/ 1028322 h 3452373"/>
              <a:gd name="connsiteX16" fmla="*/ 2410003 w 5265095"/>
              <a:gd name="connsiteY16" fmla="*/ 966104 h 3452373"/>
              <a:gd name="connsiteX17" fmla="*/ 2188596 w 5265095"/>
              <a:gd name="connsiteY17" fmla="*/ 1360252 h 3452373"/>
              <a:gd name="connsiteX18" fmla="*/ 2708389 w 5265095"/>
              <a:gd name="connsiteY18" fmla="*/ 1349650 h 3452373"/>
              <a:gd name="connsiteX19" fmla="*/ 2901580 w 5265095"/>
              <a:gd name="connsiteY19" fmla="*/ 1135623 h 3452373"/>
              <a:gd name="connsiteX20" fmla="*/ 3090446 w 5265095"/>
              <a:gd name="connsiteY20" fmla="*/ 1132071 h 3452373"/>
              <a:gd name="connsiteX21" fmla="*/ 3219345 w 5265095"/>
              <a:gd name="connsiteY21" fmla="*/ 1783664 h 3452373"/>
              <a:gd name="connsiteX22" fmla="*/ 2854293 w 5265095"/>
              <a:gd name="connsiteY22" fmla="*/ 2169982 h 3452373"/>
              <a:gd name="connsiteX23" fmla="*/ 2453445 w 5265095"/>
              <a:gd name="connsiteY23" fmla="*/ 2501645 h 3452373"/>
              <a:gd name="connsiteX24" fmla="*/ 2111185 w 5265095"/>
              <a:gd name="connsiteY24" fmla="*/ 2777924 h 3452373"/>
              <a:gd name="connsiteX25" fmla="*/ 1751957 w 5265095"/>
              <a:gd name="connsiteY25" fmla="*/ 2871664 h 3452373"/>
              <a:gd name="connsiteX26" fmla="*/ 1510756 w 5265095"/>
              <a:gd name="connsiteY26" fmla="*/ 3024961 h 3452373"/>
              <a:gd name="connsiteX27" fmla="*/ 1200984 w 5265095"/>
              <a:gd name="connsiteY27" fmla="*/ 3184582 h 3452373"/>
              <a:gd name="connsiteX28" fmla="*/ 912253 w 5265095"/>
              <a:gd name="connsiteY28" fmla="*/ 3410773 h 3452373"/>
              <a:gd name="connsiteX29" fmla="*/ 789757 w 5265095"/>
              <a:gd name="connsiteY29" fmla="*/ 3447377 h 3452373"/>
              <a:gd name="connsiteX30" fmla="*/ 565812 w 5265095"/>
              <a:gd name="connsiteY30" fmla="*/ 3446364 h 3452373"/>
              <a:gd name="connsiteX31" fmla="*/ 759956 w 5265095"/>
              <a:gd name="connsiteY31" fmla="*/ 3398005 h 3452373"/>
              <a:gd name="connsiteX32" fmla="*/ 1118485 w 5265095"/>
              <a:gd name="connsiteY32" fmla="*/ 2990773 h 3452373"/>
              <a:gd name="connsiteX33" fmla="*/ 1392527 w 5265095"/>
              <a:gd name="connsiteY33" fmla="*/ 2847746 h 3452373"/>
              <a:gd name="connsiteX34" fmla="*/ 1411101 w 5265095"/>
              <a:gd name="connsiteY34" fmla="*/ 1964791 h 3452373"/>
              <a:gd name="connsiteX35" fmla="*/ 1695918 w 5265095"/>
              <a:gd name="connsiteY35" fmla="*/ 1827334 h 3452373"/>
              <a:gd name="connsiteX36" fmla="*/ 1880149 w 5265095"/>
              <a:gd name="connsiteY36" fmla="*/ 1983411 h 3452373"/>
              <a:gd name="connsiteX37" fmla="*/ 2134090 w 5265095"/>
              <a:gd name="connsiteY37" fmla="*/ 1930188 h 3452373"/>
              <a:gd name="connsiteX38" fmla="*/ 3315769 w 5265095"/>
              <a:gd name="connsiteY38" fmla="*/ 1943651 h 3452373"/>
              <a:gd name="connsiteX39" fmla="*/ 3719994 w 5265095"/>
              <a:gd name="connsiteY39" fmla="*/ 2082772 h 3452373"/>
              <a:gd name="connsiteX40" fmla="*/ 4003577 w 5265095"/>
              <a:gd name="connsiteY40" fmla="*/ 2215809 h 3452373"/>
              <a:gd name="connsiteX41" fmla="*/ 3988166 w 5265095"/>
              <a:gd name="connsiteY41" fmla="*/ 2467687 h 3452373"/>
              <a:gd name="connsiteX42" fmla="*/ 4272655 w 5265095"/>
              <a:gd name="connsiteY42" fmla="*/ 2725866 h 3452373"/>
              <a:gd name="connsiteX43" fmla="*/ 4624347 w 5265095"/>
              <a:gd name="connsiteY43" fmla="*/ 2972050 h 3452373"/>
              <a:gd name="connsiteX44" fmla="*/ 5046377 w 5265095"/>
              <a:gd name="connsiteY44" fmla="*/ 3162969 h 3452373"/>
              <a:gd name="connsiteX45" fmla="*/ 5265095 w 5265095"/>
              <a:gd name="connsiteY45" fmla="*/ 3186664 h 3452373"/>
              <a:gd name="connsiteX46" fmla="*/ 4862995 w 5265095"/>
              <a:gd name="connsiteY46" fmla="*/ 3027290 h 3452373"/>
              <a:gd name="connsiteX47" fmla="*/ 4460564 w 5265095"/>
              <a:gd name="connsiteY47" fmla="*/ 2827265 h 3452373"/>
              <a:gd name="connsiteX48" fmla="*/ 4029558 w 5265095"/>
              <a:gd name="connsiteY48" fmla="*/ 2465316 h 3452373"/>
              <a:gd name="connsiteX49" fmla="*/ 4053370 w 5265095"/>
              <a:gd name="connsiteY49" fmla="*/ 2208140 h 3452373"/>
              <a:gd name="connsiteX50" fmla="*/ 3434245 w 5265095"/>
              <a:gd name="connsiteY50" fmla="*/ 1886672 h 3452373"/>
              <a:gd name="connsiteX51" fmla="*/ 3308039 w 5265095"/>
              <a:gd name="connsiteY51" fmla="*/ 1312790 h 3452373"/>
              <a:gd name="connsiteX52" fmla="*/ 3179451 w 5265095"/>
              <a:gd name="connsiteY52" fmla="*/ 1000847 h 3452373"/>
              <a:gd name="connsiteX53" fmla="*/ 2874651 w 5265095"/>
              <a:gd name="connsiteY53" fmla="*/ 679378 h 3452373"/>
              <a:gd name="connsiteX54" fmla="*/ 2098364 w 5265095"/>
              <a:gd name="connsiteY54" fmla="*/ 348384 h 3452373"/>
              <a:gd name="connsiteX55" fmla="*/ 1633059 w 5265095"/>
              <a:gd name="connsiteY55" fmla="*/ 45356 h 3452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5265095" h="3452373">
                <a:moveTo>
                  <a:pt x="1474593" y="0"/>
                </a:moveTo>
                <a:cubicBezTo>
                  <a:pt x="1472017" y="5152"/>
                  <a:pt x="1298076" y="180056"/>
                  <a:pt x="1172853" y="203079"/>
                </a:cubicBezTo>
                <a:cubicBezTo>
                  <a:pt x="1047630" y="226102"/>
                  <a:pt x="807000" y="263709"/>
                  <a:pt x="723255" y="138140"/>
                </a:cubicBezTo>
                <a:cubicBezTo>
                  <a:pt x="602103" y="137262"/>
                  <a:pt x="525276" y="204722"/>
                  <a:pt x="445938" y="197813"/>
                </a:cubicBezTo>
                <a:cubicBezTo>
                  <a:pt x="374326" y="191577"/>
                  <a:pt x="371370" y="69131"/>
                  <a:pt x="297098" y="71748"/>
                </a:cubicBezTo>
                <a:cubicBezTo>
                  <a:pt x="222826" y="74365"/>
                  <a:pt x="9998" y="164627"/>
                  <a:pt x="304" y="213512"/>
                </a:cubicBezTo>
                <a:cubicBezTo>
                  <a:pt x="-9390" y="262397"/>
                  <a:pt x="216401" y="242913"/>
                  <a:pt x="238934" y="365058"/>
                </a:cubicBezTo>
                <a:cubicBezTo>
                  <a:pt x="261467" y="487204"/>
                  <a:pt x="262351" y="685377"/>
                  <a:pt x="135503" y="946385"/>
                </a:cubicBezTo>
                <a:cubicBezTo>
                  <a:pt x="96108" y="1027446"/>
                  <a:pt x="327888" y="1017545"/>
                  <a:pt x="464645" y="1099658"/>
                </a:cubicBezTo>
                <a:cubicBezTo>
                  <a:pt x="601402" y="1181771"/>
                  <a:pt x="876719" y="1400298"/>
                  <a:pt x="956048" y="1439063"/>
                </a:cubicBezTo>
                <a:cubicBezTo>
                  <a:pt x="1035377" y="1477828"/>
                  <a:pt x="1168878" y="1587699"/>
                  <a:pt x="1183842" y="1526212"/>
                </a:cubicBezTo>
                <a:cubicBezTo>
                  <a:pt x="1198806" y="1464725"/>
                  <a:pt x="1305641" y="1331925"/>
                  <a:pt x="1369104" y="1220999"/>
                </a:cubicBezTo>
                <a:cubicBezTo>
                  <a:pt x="1388172" y="1242160"/>
                  <a:pt x="1355862" y="1028896"/>
                  <a:pt x="1373732" y="980730"/>
                </a:cubicBezTo>
                <a:cubicBezTo>
                  <a:pt x="1391602" y="932564"/>
                  <a:pt x="1407854" y="955002"/>
                  <a:pt x="1476326" y="932006"/>
                </a:cubicBezTo>
                <a:cubicBezTo>
                  <a:pt x="1557113" y="1004453"/>
                  <a:pt x="1885756" y="928305"/>
                  <a:pt x="2006233" y="944358"/>
                </a:cubicBezTo>
                <a:cubicBezTo>
                  <a:pt x="2126710" y="960411"/>
                  <a:pt x="2131895" y="1024698"/>
                  <a:pt x="2199190" y="1028322"/>
                </a:cubicBezTo>
                <a:cubicBezTo>
                  <a:pt x="2266485" y="1031946"/>
                  <a:pt x="2279391" y="913216"/>
                  <a:pt x="2410003" y="966104"/>
                </a:cubicBezTo>
                <a:cubicBezTo>
                  <a:pt x="2520823" y="1268506"/>
                  <a:pt x="2151971" y="1019421"/>
                  <a:pt x="2188596" y="1360252"/>
                </a:cubicBezTo>
                <a:cubicBezTo>
                  <a:pt x="2335160" y="1337667"/>
                  <a:pt x="2462900" y="1406893"/>
                  <a:pt x="2708389" y="1349650"/>
                </a:cubicBezTo>
                <a:cubicBezTo>
                  <a:pt x="2844218" y="1308301"/>
                  <a:pt x="2828468" y="1140545"/>
                  <a:pt x="2901580" y="1135623"/>
                </a:cubicBezTo>
                <a:cubicBezTo>
                  <a:pt x="3019347" y="1127694"/>
                  <a:pt x="2947468" y="1139050"/>
                  <a:pt x="3090446" y="1132071"/>
                </a:cubicBezTo>
                <a:cubicBezTo>
                  <a:pt x="3183830" y="1127513"/>
                  <a:pt x="3230009" y="1780109"/>
                  <a:pt x="3219345" y="1783664"/>
                </a:cubicBezTo>
                <a:cubicBezTo>
                  <a:pt x="3215911" y="1786240"/>
                  <a:pt x="2981943" y="2050319"/>
                  <a:pt x="2854293" y="2169982"/>
                </a:cubicBezTo>
                <a:cubicBezTo>
                  <a:pt x="2726643" y="2289646"/>
                  <a:pt x="2577296" y="2400321"/>
                  <a:pt x="2453445" y="2501645"/>
                </a:cubicBezTo>
                <a:cubicBezTo>
                  <a:pt x="2329594" y="2602969"/>
                  <a:pt x="2228100" y="2716254"/>
                  <a:pt x="2111185" y="2777924"/>
                </a:cubicBezTo>
                <a:cubicBezTo>
                  <a:pt x="1994270" y="2839594"/>
                  <a:pt x="1985012" y="2893712"/>
                  <a:pt x="1751957" y="2871664"/>
                </a:cubicBezTo>
                <a:cubicBezTo>
                  <a:pt x="1622760" y="2868672"/>
                  <a:pt x="1618823" y="2826544"/>
                  <a:pt x="1510756" y="3024961"/>
                </a:cubicBezTo>
                <a:cubicBezTo>
                  <a:pt x="1524272" y="3030875"/>
                  <a:pt x="1294680" y="3095913"/>
                  <a:pt x="1200984" y="3184582"/>
                </a:cubicBezTo>
                <a:cubicBezTo>
                  <a:pt x="1169399" y="3197269"/>
                  <a:pt x="980791" y="3366974"/>
                  <a:pt x="912253" y="3410773"/>
                </a:cubicBezTo>
                <a:cubicBezTo>
                  <a:pt x="843715" y="3454572"/>
                  <a:pt x="908560" y="3302387"/>
                  <a:pt x="789757" y="3447377"/>
                </a:cubicBezTo>
                <a:cubicBezTo>
                  <a:pt x="732530" y="3453821"/>
                  <a:pt x="570779" y="3454593"/>
                  <a:pt x="565812" y="3446364"/>
                </a:cubicBezTo>
                <a:cubicBezTo>
                  <a:pt x="560845" y="3438135"/>
                  <a:pt x="694143" y="3431901"/>
                  <a:pt x="759956" y="3398005"/>
                </a:cubicBezTo>
                <a:cubicBezTo>
                  <a:pt x="844241" y="3379503"/>
                  <a:pt x="1044709" y="3177959"/>
                  <a:pt x="1118485" y="2990773"/>
                </a:cubicBezTo>
                <a:cubicBezTo>
                  <a:pt x="1188632" y="2928148"/>
                  <a:pt x="1341527" y="2874349"/>
                  <a:pt x="1392527" y="2847746"/>
                </a:cubicBezTo>
                <a:cubicBezTo>
                  <a:pt x="1395982" y="2553628"/>
                  <a:pt x="1413238" y="2230883"/>
                  <a:pt x="1411101" y="1964791"/>
                </a:cubicBezTo>
                <a:cubicBezTo>
                  <a:pt x="1660506" y="1917117"/>
                  <a:pt x="1617743" y="1824231"/>
                  <a:pt x="1695918" y="1827334"/>
                </a:cubicBezTo>
                <a:cubicBezTo>
                  <a:pt x="1774093" y="1830437"/>
                  <a:pt x="1805210" y="1980052"/>
                  <a:pt x="1880149" y="1983411"/>
                </a:cubicBezTo>
                <a:cubicBezTo>
                  <a:pt x="2103197" y="1993409"/>
                  <a:pt x="1895474" y="1911307"/>
                  <a:pt x="2134090" y="1930188"/>
                </a:cubicBezTo>
                <a:cubicBezTo>
                  <a:pt x="2411460" y="1952136"/>
                  <a:pt x="3055187" y="1892592"/>
                  <a:pt x="3315769" y="1943651"/>
                </a:cubicBezTo>
                <a:cubicBezTo>
                  <a:pt x="3637864" y="2006763"/>
                  <a:pt x="3524135" y="2024433"/>
                  <a:pt x="3719994" y="2082772"/>
                </a:cubicBezTo>
                <a:cubicBezTo>
                  <a:pt x="3830442" y="2123526"/>
                  <a:pt x="3958882" y="2151656"/>
                  <a:pt x="4003577" y="2215809"/>
                </a:cubicBezTo>
                <a:cubicBezTo>
                  <a:pt x="4048272" y="2279962"/>
                  <a:pt x="3983513" y="2398169"/>
                  <a:pt x="3988166" y="2467687"/>
                </a:cubicBezTo>
                <a:cubicBezTo>
                  <a:pt x="4130984" y="2582423"/>
                  <a:pt x="4195095" y="2637619"/>
                  <a:pt x="4272655" y="2725866"/>
                </a:cubicBezTo>
                <a:cubicBezTo>
                  <a:pt x="4380360" y="2796529"/>
                  <a:pt x="4503348" y="2907573"/>
                  <a:pt x="4624347" y="2972050"/>
                </a:cubicBezTo>
                <a:lnTo>
                  <a:pt x="5046377" y="3162969"/>
                </a:lnTo>
                <a:cubicBezTo>
                  <a:pt x="5081183" y="3165915"/>
                  <a:pt x="5230289" y="3183718"/>
                  <a:pt x="5265095" y="3186664"/>
                </a:cubicBezTo>
                <a:cubicBezTo>
                  <a:pt x="5152493" y="3114489"/>
                  <a:pt x="4975597" y="3099465"/>
                  <a:pt x="4862995" y="3027290"/>
                </a:cubicBezTo>
                <a:lnTo>
                  <a:pt x="4460564" y="2827265"/>
                </a:lnTo>
                <a:cubicBezTo>
                  <a:pt x="4301814" y="2716140"/>
                  <a:pt x="4169258" y="2585966"/>
                  <a:pt x="4029558" y="2465316"/>
                </a:cubicBezTo>
                <a:cubicBezTo>
                  <a:pt x="4031145" y="2381178"/>
                  <a:pt x="4051783" y="2292278"/>
                  <a:pt x="4053370" y="2208140"/>
                </a:cubicBezTo>
                <a:cubicBezTo>
                  <a:pt x="3965264" y="2108128"/>
                  <a:pt x="3522351" y="1986684"/>
                  <a:pt x="3434245" y="1886672"/>
                </a:cubicBezTo>
                <a:cubicBezTo>
                  <a:pt x="3380270" y="1750941"/>
                  <a:pt x="3362014" y="1448521"/>
                  <a:pt x="3308039" y="1312790"/>
                </a:cubicBezTo>
                <a:cubicBezTo>
                  <a:pt x="3260811" y="1163565"/>
                  <a:pt x="3251446" y="1149380"/>
                  <a:pt x="3179451" y="1000847"/>
                </a:cubicBezTo>
                <a:cubicBezTo>
                  <a:pt x="3111982" y="913932"/>
                  <a:pt x="3089124" y="817592"/>
                  <a:pt x="2874651" y="679378"/>
                </a:cubicBezTo>
                <a:cubicBezTo>
                  <a:pt x="2709154" y="568253"/>
                  <a:pt x="2313630" y="455245"/>
                  <a:pt x="2098364" y="348384"/>
                </a:cubicBezTo>
                <a:cubicBezTo>
                  <a:pt x="1883098" y="241523"/>
                  <a:pt x="1683622" y="94670"/>
                  <a:pt x="1633059" y="45356"/>
                </a:cubicBezTo>
              </a:path>
            </a:pathLst>
          </a:cu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4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Mathematical Analysis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Basic Algorithm: The Travelling Salesman used to find the most efficient route </a:t>
            </a:r>
            <a:r>
              <a:rPr lang="en-US" dirty="0" smtClean="0">
                <a:latin typeface="Arial Rounded MT Bold" panose="020F0704030504030204" pitchFamily="34" charset="0"/>
              </a:rPr>
              <a:t>between </a:t>
            </a:r>
            <a:r>
              <a:rPr lang="en-US" dirty="0" smtClean="0">
                <a:latin typeface="Arial Rounded MT Bold" panose="020F0704030504030204" pitchFamily="34" charset="0"/>
              </a:rPr>
              <a:t>each building on Whitworth’s campus.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There </a:t>
            </a:r>
            <a:r>
              <a:rPr lang="en-US" dirty="0" smtClean="0">
                <a:latin typeface="Arial Rounded MT Bold" panose="020F0704030504030204" pitchFamily="34" charset="0"/>
              </a:rPr>
              <a:t>exist </a:t>
            </a:r>
            <a:r>
              <a:rPr lang="en-US" dirty="0" smtClean="0">
                <a:latin typeface="Arial Rounded MT Bold" panose="020F0704030504030204" pitchFamily="34" charset="0"/>
              </a:rPr>
              <a:t>13 academic classroom-based buildings on campus.</a:t>
            </a:r>
          </a:p>
          <a:p>
            <a:pPr lvl="2">
              <a:lnSpc>
                <a:spcPct val="100000"/>
              </a:lnSpc>
            </a:pPr>
            <a:r>
              <a:rPr lang="en-US" sz="2400" dirty="0" smtClean="0">
                <a:latin typeface="Arial Rounded MT Bold" panose="020F0704030504030204" pitchFamily="34" charset="0"/>
              </a:rPr>
              <a:t>There’s 14</a:t>
            </a:r>
            <a:r>
              <a:rPr lang="en-US" sz="2400" dirty="0" smtClean="0">
                <a:latin typeface="Arial Rounded MT Bold" panose="020F0704030504030204" pitchFamily="34" charset="0"/>
              </a:rPr>
              <a:t>! </a:t>
            </a:r>
            <a:r>
              <a:rPr lang="en-US" sz="2400" dirty="0">
                <a:latin typeface="Arial Rounded MT Bold" panose="020F0704030504030204" pitchFamily="34" charset="0"/>
              </a:rPr>
              <a:t>p</a:t>
            </a:r>
            <a:r>
              <a:rPr lang="en-US" sz="2400" dirty="0" smtClean="0">
                <a:latin typeface="Arial Rounded MT Bold" panose="020F0704030504030204" pitchFamily="34" charset="0"/>
              </a:rPr>
              <a:t>ossibilities for facilities to go to at any given time. </a:t>
            </a:r>
          </a:p>
          <a:p>
            <a:pPr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Recursion : </a:t>
            </a:r>
            <a:r>
              <a:rPr lang="en-US" dirty="0" smtClean="0">
                <a:latin typeface="Arial Rounded MT Bold" panose="020F0704030504030204" pitchFamily="34" charset="0"/>
              </a:rPr>
              <a:t>n*2</a:t>
            </a:r>
            <a:r>
              <a:rPr lang="en-US" baseline="30000" dirty="0" smtClean="0">
                <a:latin typeface="Arial Rounded MT Bold" panose="020F0704030504030204" pitchFamily="34" charset="0"/>
              </a:rPr>
              <a:t>n</a:t>
            </a:r>
            <a:endParaRPr lang="en-US" baseline="30000" dirty="0" smtClean="0">
              <a:latin typeface="Arial Rounded MT Bold" panose="020F070403050403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Used for the if statements found in our main </a:t>
            </a:r>
            <a:r>
              <a:rPr lang="en-US" dirty="0" smtClean="0">
                <a:latin typeface="Arial Rounded MT Bold" panose="020F0704030504030204" pitchFamily="34" charset="0"/>
              </a:rPr>
              <a:t>function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Includes a for-loop that executes n times 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latin typeface="Arial Rounded MT Bold" panose="020F0704030504030204" pitchFamily="34" charset="0"/>
              </a:rPr>
              <a:t>WORST CASE: Branch-And-Bound always ends with 2</a:t>
            </a:r>
            <a:r>
              <a:rPr lang="en-US" baseline="30000" dirty="0" smtClean="0">
                <a:latin typeface="Arial Rounded MT Bold" panose="020F0704030504030204" pitchFamily="34" charset="0"/>
              </a:rPr>
              <a:t>n </a:t>
            </a:r>
            <a:r>
              <a:rPr lang="en-US" dirty="0" smtClean="0">
                <a:latin typeface="Arial Rounded MT Bold" panose="020F0704030504030204" pitchFamily="34" charset="0"/>
              </a:rPr>
              <a:t>problems</a:t>
            </a:r>
            <a:endParaRPr lang="en-US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9959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Mathematical Analysis</a:t>
            </a: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Worst Case: Branch-And-Bound always ends with 2</a:t>
            </a:r>
            <a:r>
              <a:rPr lang="en-US" sz="2600" baseline="30000" dirty="0" smtClean="0">
                <a:latin typeface="Arial Rounded MT Bold" panose="020F0704030504030204" pitchFamily="34" charset="0"/>
              </a:rPr>
              <a:t>n </a:t>
            </a:r>
            <a:r>
              <a:rPr lang="en-US" sz="2600" dirty="0" smtClean="0">
                <a:latin typeface="Arial Rounded MT Bold" panose="020F0704030504030204" pitchFamily="34" charset="0"/>
              </a:rPr>
              <a:t>problems using exhaustive search</a:t>
            </a:r>
            <a:endParaRPr lang="en-US" sz="2600" dirty="0">
              <a:latin typeface="Arial Rounded MT Bold" panose="020F07040305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Branch-And-Bound algorithm</a:t>
            </a:r>
          </a:p>
          <a:p>
            <a:pPr lvl="1">
              <a:lnSpc>
                <a:spcPct val="10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Eliminates nodes that are not possible </a:t>
            </a:r>
          </a:p>
          <a:p>
            <a:pPr lvl="1">
              <a:lnSpc>
                <a:spcPct val="100000"/>
              </a:lnSpc>
            </a:pPr>
            <a:r>
              <a:rPr lang="en-US" sz="2600" dirty="0" smtClean="0">
                <a:latin typeface="Arial Rounded MT Bold" panose="020F0704030504030204" pitchFamily="34" charset="0"/>
              </a:rPr>
              <a:t>Searches for the most efficient path with a given lower and </a:t>
            </a:r>
            <a:r>
              <a:rPr lang="en-US" sz="2600" dirty="0" smtClean="0">
                <a:latin typeface="Arial Rounded MT Bold" panose="020F0704030504030204" pitchFamily="34" charset="0"/>
              </a:rPr>
              <a:t>upper bound.</a:t>
            </a:r>
          </a:p>
          <a:p>
            <a:pPr lvl="1"/>
            <a:endParaRPr lang="en-US" dirty="0" smtClean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534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</TotalTime>
  <Words>561</Words>
  <Application>Microsoft Office PowerPoint</Application>
  <PresentationFormat>Widescreen</PresentationFormat>
  <Paragraphs>89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Arial Rounded MT Bold</vt:lpstr>
      <vt:lpstr>Calibri</vt:lpstr>
      <vt:lpstr>Calibri Light</vt:lpstr>
      <vt:lpstr>Lucida Calligraphy</vt:lpstr>
      <vt:lpstr>Monotype Corsiva</vt:lpstr>
      <vt:lpstr>Office Theme</vt:lpstr>
      <vt:lpstr>The Traveling Janitor</vt:lpstr>
      <vt:lpstr>Our Inspiration</vt:lpstr>
      <vt:lpstr>The Program</vt:lpstr>
      <vt:lpstr>The Program</vt:lpstr>
      <vt:lpstr>Our Design</vt:lpstr>
      <vt:lpstr>Greedy</vt:lpstr>
      <vt:lpstr>Branch-And-Bound</vt:lpstr>
      <vt:lpstr>Mathematical Analysis</vt:lpstr>
      <vt:lpstr>Mathematical Analysis</vt:lpstr>
      <vt:lpstr>Theoretical Analysis</vt:lpstr>
      <vt:lpstr>Empirical Analysis</vt:lpstr>
      <vt:lpstr>Demonstration</vt:lpstr>
      <vt:lpstr>Challenges</vt:lpstr>
      <vt:lpstr>End Notes</vt:lpstr>
    </vt:vector>
  </TitlesOfParts>
  <Company>Whitworth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Traveling Janitor</dc:title>
  <dc:creator>Windows User</dc:creator>
  <cp:lastModifiedBy>Windows User</cp:lastModifiedBy>
  <cp:revision>49</cp:revision>
  <dcterms:created xsi:type="dcterms:W3CDTF">2017-12-10T01:16:39Z</dcterms:created>
  <dcterms:modified xsi:type="dcterms:W3CDTF">2017-12-13T20:34:51Z</dcterms:modified>
</cp:coreProperties>
</file>

<file path=docProps/thumbnail.jpeg>
</file>